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296C92E9-F716-45F3-BB1F-758C45ADC699}"/>
    <pc:docChg chg="addSld modSld">
      <pc:chgData name="" userId="" providerId="" clId="Web-{296C92E9-F716-45F3-BB1F-758C45ADC699}" dt="2019-05-17T18:22:07.141" v="812" actId="20577"/>
      <pc:docMkLst>
        <pc:docMk/>
      </pc:docMkLst>
      <pc:sldChg chg="modSp mod modShow">
        <pc:chgData name="" userId="" providerId="" clId="Web-{296C92E9-F716-45F3-BB1F-758C45ADC699}" dt="2019-05-17T18:04:34.375" v="109"/>
        <pc:sldMkLst>
          <pc:docMk/>
          <pc:sldMk cId="1351651579" sldId="256"/>
        </pc:sldMkLst>
        <pc:spChg chg="mod">
          <ac:chgData name="" userId="" providerId="" clId="Web-{296C92E9-F716-45F3-BB1F-758C45ADC699}" dt="2019-05-17T18:03:08.404" v="22" actId="20577"/>
          <ac:spMkLst>
            <pc:docMk/>
            <pc:sldMk cId="1351651579" sldId="256"/>
            <ac:spMk id="2" creationId="{00000000-0000-0000-0000-000000000000}"/>
          </ac:spMkLst>
        </pc:spChg>
        <pc:spChg chg="mod">
          <ac:chgData name="" userId="" providerId="" clId="Web-{296C92E9-F716-45F3-BB1F-758C45ADC699}" dt="2019-05-17T18:04:30.203" v="106" actId="20577"/>
          <ac:spMkLst>
            <pc:docMk/>
            <pc:sldMk cId="1351651579" sldId="256"/>
            <ac:spMk id="3" creationId="{00000000-0000-0000-0000-000000000000}"/>
          </ac:spMkLst>
        </pc:spChg>
      </pc:sldChg>
      <pc:sldChg chg="addSp modSp new">
        <pc:chgData name="" userId="" providerId="" clId="Web-{296C92E9-F716-45F3-BB1F-758C45ADC699}" dt="2019-05-17T18:13:31.782" v="435" actId="20577"/>
        <pc:sldMkLst>
          <pc:docMk/>
          <pc:sldMk cId="2859107015" sldId="257"/>
        </pc:sldMkLst>
        <pc:spChg chg="add mod">
          <ac:chgData name="" userId="" providerId="" clId="Web-{296C92E9-F716-45F3-BB1F-758C45ADC699}" dt="2019-05-17T18:13:31.782" v="435" actId="20577"/>
          <ac:spMkLst>
            <pc:docMk/>
            <pc:sldMk cId="2859107015" sldId="257"/>
            <ac:spMk id="2" creationId="{57A964FD-A04C-4EA8-BC3C-55034D50A3E9}"/>
          </ac:spMkLst>
        </pc:spChg>
      </pc:sldChg>
      <pc:sldChg chg="addSp modSp new">
        <pc:chgData name="" userId="" providerId="" clId="Web-{296C92E9-F716-45F3-BB1F-758C45ADC699}" dt="2019-05-17T18:22:07.141" v="812" actId="20577"/>
        <pc:sldMkLst>
          <pc:docMk/>
          <pc:sldMk cId="2831347687" sldId="258"/>
        </pc:sldMkLst>
        <pc:spChg chg="add mod">
          <ac:chgData name="" userId="" providerId="" clId="Web-{296C92E9-F716-45F3-BB1F-758C45ADC699}" dt="2019-05-17T18:14:27.924" v="445" actId="1076"/>
          <ac:spMkLst>
            <pc:docMk/>
            <pc:sldMk cId="2831347687" sldId="258"/>
            <ac:spMk id="2" creationId="{E4A37064-3B73-4AD3-A11F-EFC2D1A3362A}"/>
          </ac:spMkLst>
        </pc:spChg>
        <pc:spChg chg="add mod">
          <ac:chgData name="" userId="" providerId="" clId="Web-{296C92E9-F716-45F3-BB1F-758C45ADC699}" dt="2019-05-17T18:22:07.141" v="812" actId="20577"/>
          <ac:spMkLst>
            <pc:docMk/>
            <pc:sldMk cId="2831347687" sldId="258"/>
            <ac:spMk id="3" creationId="{A7B6683C-5739-4667-8D06-B0A971B28A8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876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62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23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242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79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095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769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245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977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78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76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368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273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916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486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664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820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2FFB779-270B-4192-84BA-A697F48306DC}" type="datetimeFigureOut">
              <a:rPr lang="ru-RU" smtClean="0"/>
              <a:t>17.05.2019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233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cs typeface="Calibri Light"/>
              </a:rPr>
              <a:t>Проект Чистый Город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cs typeface="Calibri"/>
              </a:rPr>
              <a:t>На образовательных платформах EVI3 и NXT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A964FD-A04C-4EA8-BC3C-55034D50A3E9}"/>
              </a:ext>
            </a:extLst>
          </p:cNvPr>
          <p:cNvSpPr txBox="1"/>
          <p:nvPr/>
        </p:nvSpPr>
        <p:spPr>
          <a:xfrm>
            <a:off x="906118" y="1038640"/>
            <a:ext cx="10520569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 dirty="0"/>
              <a:t>Этот проект о защите экологии(окружающей среды)  .Мы предлагаем Всем известные электромобили с легко заменяемым аккумуляторами . Мы хотим этим уменьшить плохое воздействие выхлопов на окружающую среду .Ведь сейчас с каждым годом экология в городах ухудшается . </a:t>
            </a:r>
          </a:p>
        </p:txBody>
      </p:sp>
    </p:spTree>
    <p:extLst>
      <p:ext uri="{BB962C8B-B14F-4D97-AF65-F5344CB8AC3E}">
        <p14:creationId xmlns:p14="http://schemas.microsoft.com/office/powerpoint/2010/main" val="2859107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A37064-3B73-4AD3-A11F-EFC2D1A3362A}"/>
              </a:ext>
            </a:extLst>
          </p:cNvPr>
          <p:cNvSpPr txBox="1"/>
          <p:nvPr/>
        </p:nvSpPr>
        <p:spPr>
          <a:xfrm>
            <a:off x="4351683" y="3382618"/>
            <a:ext cx="104128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B6683C-5739-4667-8D06-B0A971B28A82}"/>
              </a:ext>
            </a:extLst>
          </p:cNvPr>
          <p:cNvSpPr txBox="1"/>
          <p:nvPr/>
        </p:nvSpPr>
        <p:spPr>
          <a:xfrm>
            <a:off x="823291" y="889553"/>
            <a:ext cx="10644808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 dirty="0"/>
              <a:t>Мы предлагаем поставить станции по смене аккумуляторов , что бы автобусы у которых разрядились аккумуляторы быстро их поменяли и продолжили свой маршрут. Сама станция состоит из двух манипуляторов  работающих автономно, когда автобус приехал на нужную точку</a:t>
            </a:r>
          </a:p>
        </p:txBody>
      </p:sp>
    </p:spTree>
    <p:extLst>
      <p:ext uri="{BB962C8B-B14F-4D97-AF65-F5344CB8AC3E}">
        <p14:creationId xmlns:p14="http://schemas.microsoft.com/office/powerpoint/2010/main" val="28313476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0</Words>
  <Application>Microsoft Office PowerPoint</Application>
  <PresentationFormat>Широкоэкранный</PresentationFormat>
  <Paragraphs>0</Paragraphs>
  <Slides>3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Натуральные материалы</vt:lpstr>
      <vt:lpstr>Проект Чистый Город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Проэкт Чистый Город</dc:title>
  <dc:creator/>
  <cp:lastModifiedBy/>
  <cp:revision>72</cp:revision>
  <dcterms:created xsi:type="dcterms:W3CDTF">2012-07-30T23:42:41Z</dcterms:created>
  <dcterms:modified xsi:type="dcterms:W3CDTF">2019-05-17T18:22:52Z</dcterms:modified>
</cp:coreProperties>
</file>