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56" r:id="rId2"/>
    <p:sldId id="257" r:id="rId3"/>
    <p:sldId id="259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01" autoAdjust="0"/>
  </p:normalViewPr>
  <p:slideViewPr>
    <p:cSldViewPr>
      <p:cViewPr>
        <p:scale>
          <a:sx n="107" d="100"/>
          <a:sy n="107" d="100"/>
        </p:scale>
        <p:origin x="-90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201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99F31A-1B13-41D1-959D-E0D33E37BD1A}" type="datetimeFigureOut">
              <a:rPr lang="ru-RU" smtClean="0"/>
              <a:t>16.05.2019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0BAB6-2A3C-4FAA-8C61-7F54C47BD9A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5707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Артём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0BAB6-2A3C-4FAA-8C61-7F54C47BD9AC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3535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0BAB6-2A3C-4FAA-8C61-7F54C47BD9AC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1463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16.05.2019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16.05.2019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67375" y="2315282"/>
            <a:ext cx="3394519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ru-RU" sz="60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Склад DI</a:t>
            </a: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2632198" y="3339813"/>
            <a:ext cx="3865995" cy="95410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ru-RU" sz="2800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Доставка, сортировка и </a:t>
            </a:r>
            <a:endParaRPr lang="ru-RU">
              <a:solidFill>
                <a:schemeClr val="accent6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складирование груза.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62372" y="5777986"/>
            <a:ext cx="3493329" cy="92333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Times New Roman"/>
                <a:cs typeface="Times New Roman"/>
              </a:rPr>
              <a:t>Авторы проекта: Артём Л. 12 лет</a:t>
            </a:r>
          </a:p>
          <a:p>
            <a:pPr algn="r"/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Times New Roman"/>
                <a:cs typeface="Times New Roman"/>
              </a:rPr>
              <a:t>Михаил М. 12 лет    </a:t>
            </a:r>
          </a:p>
          <a:p>
            <a:pPr algn="r"/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Times New Roman"/>
                <a:cs typeface="Times New Roman"/>
              </a:rPr>
              <a:t>Павел М. 12 лет    </a:t>
            </a:r>
          </a:p>
        </p:txBody>
      </p:sp>
    </p:spTree>
    <p:extLst>
      <p:ext uri="{BB962C8B-B14F-4D97-AF65-F5344CB8AC3E}">
        <p14:creationId xmlns:p14="http://schemas.microsoft.com/office/powerpoint/2010/main" val="839277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Аналог: доставка, сортировка и складирование груза.</a:t>
            </a:r>
            <a:endParaRPr lang="ru-RU" sz="32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" name="Рисунок 10" descr="Изображение выглядит как небо, внутренний, автомобиль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id="{C81731BF-2F31-42F9-9E76-50AD0061461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365234" y="2348706"/>
            <a:ext cx="4038600" cy="3028950"/>
          </a:xfrm>
          <a:prstGeom prst="rect">
            <a:avLst/>
          </a:prstGeom>
        </p:spPr>
      </p:pic>
      <p:pic>
        <p:nvPicPr>
          <p:cNvPr id="8" name="Рисунок 8" descr="Изображение выглядит как внутренний, стена, швейная машина, стол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1D1A6646-8475-4BD4-8028-2BD4B433B50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648200" y="2348706"/>
            <a:ext cx="4038600" cy="302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506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454" y="3001611"/>
            <a:ext cx="9056582" cy="193899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ru-RU" sz="4000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Используемые инструменты: </a:t>
            </a:r>
            <a:r>
              <a:rPr lang="ru-RU" sz="4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канцелярс</a:t>
            </a:r>
            <a:r>
              <a:rPr lang="ru-RU" sz="4000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-</a:t>
            </a:r>
          </a:p>
          <a:p>
            <a:r>
              <a:rPr lang="ru-RU" sz="4000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кий нож, ножницы, </a:t>
            </a:r>
            <a:r>
              <a:rPr lang="ru-RU" sz="4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термо</a:t>
            </a:r>
            <a:r>
              <a:rPr lang="ru-RU" sz="4000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-фен, </a:t>
            </a:r>
            <a:r>
              <a:rPr lang="ru-RU" sz="4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напиль</a:t>
            </a:r>
            <a:r>
              <a:rPr lang="ru-RU" sz="4000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-</a:t>
            </a:r>
          </a:p>
          <a:p>
            <a:r>
              <a:rPr lang="ru-RU" sz="4000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ник, </a:t>
            </a:r>
            <a:r>
              <a:rPr lang="ru-RU" sz="4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гривёр</a:t>
            </a:r>
            <a:r>
              <a:rPr lang="ru-RU" sz="4000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, дрель, ножовка.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44" y="1214661"/>
            <a:ext cx="9218486" cy="132343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ru-RU" sz="4000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Материалы</a:t>
            </a:r>
            <a:r>
              <a:rPr lang="en-US" sz="4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: </a:t>
            </a:r>
            <a:r>
              <a:rPr lang="ru-RU" sz="4000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набор </a:t>
            </a:r>
            <a:r>
              <a:rPr lang="ru-RU" sz="4000" err="1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лего</a:t>
            </a:r>
            <a:r>
              <a:rPr lang="ru-RU" sz="4000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z="4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NXT</a:t>
            </a:r>
            <a:r>
              <a:rPr lang="ru-RU" sz="4000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, </a:t>
            </a:r>
            <a:r>
              <a:rPr lang="ru-RU" sz="4000" err="1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крипёжные</a:t>
            </a:r>
            <a:endParaRPr lang="ru-RU" err="1">
              <a:solidFill>
                <a:schemeClr val="accent6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  <a:p>
            <a:r>
              <a:rPr lang="ru-RU" sz="4000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материалы</a:t>
            </a:r>
            <a:r>
              <a:rPr lang="en-US" sz="4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4000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пластик.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835475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410</TotalTime>
  <Words>81</Words>
  <Application>Microsoft Office PowerPoint</Application>
  <PresentationFormat>Экран (4:3)</PresentationFormat>
  <Paragraphs>19</Paragraphs>
  <Slides>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Апекс</vt:lpstr>
      <vt:lpstr>Презентация PowerPoint</vt:lpstr>
      <vt:lpstr>Аналог: доставка, сортировка и складирование груза.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studentdi</dc:creator>
  <cp:lastModifiedBy>studentdi</cp:lastModifiedBy>
  <cp:revision>68</cp:revision>
  <dcterms:created xsi:type="dcterms:W3CDTF">2017-11-20T12:20:55Z</dcterms:created>
  <dcterms:modified xsi:type="dcterms:W3CDTF">2019-05-17T05:23:46Z</dcterms:modified>
</cp:coreProperties>
</file>