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C159-8C79-4C8C-A804-BF5D81841BB7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93AC1-B8C1-419B-A5AC-D6CBDC072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8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93AC1-B8C1-419B-A5AC-D6CBDC0722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8B50-AA3F-4131-90B5-3EFDC8A9C33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03B-73D1-48C1-A09A-B503B4674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8B50-AA3F-4131-90B5-3EFDC8A9C33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03B-73D1-48C1-A09A-B503B4674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7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8B50-AA3F-4131-90B5-3EFDC8A9C33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03B-73D1-48C1-A09A-B503B4674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5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8B50-AA3F-4131-90B5-3EFDC8A9C33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03B-73D1-48C1-A09A-B503B4674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7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8B50-AA3F-4131-90B5-3EFDC8A9C33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03B-73D1-48C1-A09A-B503B4674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6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8B50-AA3F-4131-90B5-3EFDC8A9C33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03B-73D1-48C1-A09A-B503B4674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0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8B50-AA3F-4131-90B5-3EFDC8A9C33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03B-73D1-48C1-A09A-B503B4674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2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8B50-AA3F-4131-90B5-3EFDC8A9C33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03B-73D1-48C1-A09A-B503B4674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0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8B50-AA3F-4131-90B5-3EFDC8A9C33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03B-73D1-48C1-A09A-B503B4674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6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8B50-AA3F-4131-90B5-3EFDC8A9C33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03B-73D1-48C1-A09A-B503B4674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5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8B50-AA3F-4131-90B5-3EFDC8A9C33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03B-73D1-48C1-A09A-B503B4674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5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8B50-AA3F-4131-90B5-3EFDC8A9C33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F503B-73D1-48C1-A09A-B503B4674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3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«КНИГОЛЮБЫ»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10914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«Чтобы умным стать, великим</a:t>
            </a:r>
          </a:p>
          <a:p>
            <a:pPr algn="l"/>
            <a:r>
              <a:rPr lang="ru-RU" dirty="0" smtClean="0"/>
              <a:t>Чаще обращайся к книгам!</a:t>
            </a:r>
          </a:p>
          <a:p>
            <a:pPr algn="l"/>
            <a:r>
              <a:rPr lang="ru-RU" dirty="0" smtClean="0"/>
              <a:t>Ждет сегодня нас успех</a:t>
            </a:r>
          </a:p>
          <a:p>
            <a:pPr algn="l"/>
            <a:r>
              <a:rPr lang="ru-RU" dirty="0" smtClean="0"/>
              <a:t>С книгой победим мы всех!»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13401"/>
          <a:stretch/>
        </p:blipFill>
        <p:spPr>
          <a:xfrm>
            <a:off x="409433" y="409016"/>
            <a:ext cx="11327642" cy="209799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690047" y="5559722"/>
            <a:ext cx="9144000" cy="5681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/>
              <a:t>Воспитатель: Круглова С.А.</a:t>
            </a:r>
          </a:p>
          <a:p>
            <a:pPr algn="r"/>
            <a:r>
              <a:rPr lang="ru-RU" b="1" dirty="0" smtClean="0"/>
              <a:t>Ильичев С.. </a:t>
            </a:r>
            <a:r>
              <a:rPr lang="ru-RU" b="1" dirty="0" err="1" smtClean="0"/>
              <a:t>Купряхин</a:t>
            </a:r>
            <a:r>
              <a:rPr lang="ru-RU" b="1" dirty="0" smtClean="0"/>
              <a:t> Г., </a:t>
            </a:r>
            <a:r>
              <a:rPr lang="ru-RU" b="1" dirty="0" err="1" smtClean="0"/>
              <a:t>Худорожкова</a:t>
            </a:r>
            <a:r>
              <a:rPr lang="ru-RU" b="1" dirty="0" smtClean="0"/>
              <a:t> 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187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564" y="255943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этапы работы над проектом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914400"/>
            <a:ext cx="1176436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Сказка ложь, да в ней намёк.</a:t>
            </a:r>
            <a:br>
              <a:rPr lang="ru-RU" sz="4000" b="1" dirty="0" smtClean="0"/>
            </a:br>
            <a:r>
              <a:rPr lang="ru-RU" sz="4000" b="1" dirty="0" smtClean="0"/>
              <a:t>Добрым молодцам урок… </a:t>
            </a:r>
            <a:endParaRPr lang="ru-RU" sz="4000" b="1" dirty="0"/>
          </a:p>
        </p:txBody>
      </p:sp>
      <p:pic>
        <p:nvPicPr>
          <p:cNvPr id="4" name="Объект 3" descr="C:\Users\первый\AppData\Local\Microsoft\Windows\Temporary Internet Files\Content.Word\20190514_09162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r="13896"/>
          <a:stretch/>
        </p:blipFill>
        <p:spPr bwMode="auto">
          <a:xfrm>
            <a:off x="1230573" y="1690688"/>
            <a:ext cx="9730854" cy="4969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696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52</Words>
  <Application>Microsoft Office PowerPoint</Application>
  <PresentationFormat>Широкоэкранный</PresentationFormat>
  <Paragraphs>10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Тема Office</vt:lpstr>
      <vt:lpstr>«КНИГОЛЮБЫ»</vt:lpstr>
      <vt:lpstr>Основные этапы работы над проектом</vt:lpstr>
      <vt:lpstr>Сказка ложь, да в ней намёк. Добрым молодцам урок…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«КНИГОЛЮБЫ»</dc:title>
  <dc:creator>первый</dc:creator>
  <cp:lastModifiedBy>первый</cp:lastModifiedBy>
  <cp:revision>3</cp:revision>
  <dcterms:created xsi:type="dcterms:W3CDTF">2019-05-14T11:28:06Z</dcterms:created>
  <dcterms:modified xsi:type="dcterms:W3CDTF">2019-05-14T14:48:24Z</dcterms:modified>
</cp:coreProperties>
</file>