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57" r:id="rId2"/>
    <p:sldId id="269" r:id="rId3"/>
    <p:sldId id="270" r:id="rId4"/>
    <p:sldId id="260" r:id="rId5"/>
    <p:sldId id="262" r:id="rId6"/>
    <p:sldId id="261" r:id="rId7"/>
    <p:sldId id="268" r:id="rId8"/>
    <p:sldId id="271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>
        <p:scale>
          <a:sx n="66" d="100"/>
          <a:sy n="66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E2BA5-E590-47A9-8FB7-B88E8268DBEE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7FD2-D5E3-4DB0-B4E5-55BEF89290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1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11788-34E9-4F22-9EE9-5B9E469BBC5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22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34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23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9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93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9816-4992-430E-B84F-E020684E6B67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3CBE-684B-482E-BF17-E39CA3DA8E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9816-4992-430E-B84F-E020684E6B67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3CBE-684B-482E-BF17-E39CA3DA8E3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1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09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7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69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51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73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5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4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8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8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A0F9-397C-408F-8961-2535B21D7889}" type="datetimeFigureOut">
              <a:rPr lang="ru-RU" smtClean="0"/>
              <a:t>27.04.2019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1E7D-7062-429C-A811-403828639D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8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p14="http://schemas.microsoft.com/office/powerpoint/2010/main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8744-0385-4F93-867D-A97D324AA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Проект: Умное управление дорожным движением.</a:t>
            </a:r>
            <a:br>
              <a:rPr lang="ru-RU" sz="2300" dirty="0">
                <a:solidFill>
                  <a:srgbClr val="FFFFFF"/>
                </a:solidFill>
              </a:rPr>
            </a:br>
            <a:endParaRPr lang="ru-RU" sz="23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D192A1-1D55-4D1B-8DD3-838BB13E7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1700" dirty="0">
                <a:solidFill>
                  <a:schemeClr val="bg2"/>
                </a:solidFill>
              </a:rPr>
              <a:t>Работу подготовила команда </a:t>
            </a:r>
            <a:r>
              <a:rPr lang="en-US" sz="1700" dirty="0">
                <a:solidFill>
                  <a:schemeClr val="bg2"/>
                </a:solidFill>
              </a:rPr>
              <a:t>“</a:t>
            </a:r>
            <a:r>
              <a:rPr lang="ru-RU" sz="1700" dirty="0">
                <a:solidFill>
                  <a:schemeClr val="bg2"/>
                </a:solidFill>
              </a:rPr>
              <a:t>Школьные друзья</a:t>
            </a:r>
            <a:r>
              <a:rPr lang="en-US" sz="1700" dirty="0">
                <a:solidFill>
                  <a:schemeClr val="bg2"/>
                </a:solidFill>
              </a:rPr>
              <a:t>”</a:t>
            </a:r>
            <a:r>
              <a:rPr lang="ru-RU" sz="1700" dirty="0">
                <a:solidFill>
                  <a:schemeClr val="bg2"/>
                </a:solidFill>
              </a:rPr>
              <a:t> в составе которой Гусев Андрей и Манихин Илья, ученики детской детского технопарка </a:t>
            </a:r>
            <a:r>
              <a:rPr lang="en-US" sz="1700" dirty="0">
                <a:solidFill>
                  <a:schemeClr val="bg2"/>
                </a:solidFill>
              </a:rPr>
              <a:t>“</a:t>
            </a:r>
            <a:r>
              <a:rPr lang="ru-RU" sz="1700" dirty="0">
                <a:solidFill>
                  <a:schemeClr val="bg2"/>
                </a:solidFill>
              </a:rPr>
              <a:t>Кванториум 63 регион</a:t>
            </a:r>
            <a:r>
              <a:rPr lang="en-US" sz="1700" dirty="0">
                <a:solidFill>
                  <a:schemeClr val="bg2"/>
                </a:solidFill>
              </a:rPr>
              <a:t>”</a:t>
            </a:r>
            <a:endParaRPr lang="ru-RU" sz="1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6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5BF91-BE20-4658-BF3A-5831586B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1002890"/>
            <a:ext cx="10402528" cy="4468761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3800" b="1" dirty="0">
                <a:solidFill>
                  <a:schemeClr val="tx1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19632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6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8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6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031" name="Rectangle 113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2" name="Group 115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9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1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33" name="Group 117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9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4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5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57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D0A0B-0B43-4FB5-809C-4DE03B55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699" y="31843"/>
            <a:ext cx="4607252" cy="14785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Цель проекта </a:t>
            </a:r>
          </a:p>
        </p:txBody>
      </p:sp>
      <p:sp useBgFill="1">
        <p:nvSpPr>
          <p:cNvPr id="159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automfua.ru/wp-content/uploads/2016/11/2551_4513-1024x768.jpg">
            <a:extLst>
              <a:ext uri="{FF2B5EF4-FFF2-40B4-BE49-F238E27FC236}">
                <a16:creationId xmlns:a16="http://schemas.microsoft.com/office/drawing/2014/main" id="{346F0390-586B-4BA4-AABA-6F4910BD9D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648" y="1137621"/>
            <a:ext cx="6103062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54370D5-FA11-48B5-B6C0-954DECAC2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8877" y="1435101"/>
            <a:ext cx="4136910" cy="460295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FFFF"/>
                </a:solidFill>
              </a:rPr>
              <a:t>Улучшения управления дорожным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251653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>
            <a:extLst>
              <a:ext uri="{FF2B5EF4-FFF2-40B4-BE49-F238E27FC236}">
                <a16:creationId xmlns:a16="http://schemas.microsoft.com/office/drawing/2014/main" id="{5FF7B57D-FF7B-48B3-9F60-9BCEEECF9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74">
            <a:extLst>
              <a:ext uri="{FF2B5EF4-FFF2-40B4-BE49-F238E27FC236}">
                <a16:creationId xmlns:a16="http://schemas.microsoft.com/office/drawing/2014/main" id="{EB95AFDF-FA7D-4311-9C65-6D507D92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A5CCD98-20C1-4404-B788-FDA92F8A4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8" name="Rectangle 5">
                <a:extLst>
                  <a:ext uri="{FF2B5EF4-FFF2-40B4-BE49-F238E27FC236}">
                    <a16:creationId xmlns:a16="http://schemas.microsoft.com/office/drawing/2014/main" id="{C1424C76-B5C3-468E-86FA-8D9B269053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B3922267-72C9-403B-A6DE-7D0A43D554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7276DB68-2E8D-4723-852B-7476DD38F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0A155711-4993-4D1E-89EA-A397C164F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2AB42136-2551-4CAA-857F-65FA3247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7C2ADEA1-EA3E-4C0E-A28E-460092F7F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1">
                <a:extLst>
                  <a:ext uri="{FF2B5EF4-FFF2-40B4-BE49-F238E27FC236}">
                    <a16:creationId xmlns:a16="http://schemas.microsoft.com/office/drawing/2014/main" id="{B04584B3-081C-4286-A840-AB5B16B10A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2">
                <a:extLst>
                  <a:ext uri="{FF2B5EF4-FFF2-40B4-BE49-F238E27FC236}">
                    <a16:creationId xmlns:a16="http://schemas.microsoft.com/office/drawing/2014/main" id="{3AB388FD-C246-4936-A041-E0413A132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3">
                <a:extLst>
                  <a:ext uri="{FF2B5EF4-FFF2-40B4-BE49-F238E27FC236}">
                    <a16:creationId xmlns:a16="http://schemas.microsoft.com/office/drawing/2014/main" id="{57692343-2D12-4F57-836C-945D407B68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14">
                <a:extLst>
                  <a:ext uri="{FF2B5EF4-FFF2-40B4-BE49-F238E27FC236}">
                    <a16:creationId xmlns:a16="http://schemas.microsoft.com/office/drawing/2014/main" id="{062EE710-0210-4840-8698-E0DF1C617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161892F4-6071-40CD-8E18-CDEE0C91B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Line 16">
                <a:extLst>
                  <a:ext uri="{FF2B5EF4-FFF2-40B4-BE49-F238E27FC236}">
                    <a16:creationId xmlns:a16="http://schemas.microsoft.com/office/drawing/2014/main" id="{3E6BBE44-8D88-407D-B1C6-10C89DD61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0" name="Freeform 17">
                <a:extLst>
                  <a:ext uri="{FF2B5EF4-FFF2-40B4-BE49-F238E27FC236}">
                    <a16:creationId xmlns:a16="http://schemas.microsoft.com/office/drawing/2014/main" id="{1E90AE6E-328E-4730-825C-B5130F5CF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24EC969F-6E4A-4163-ABDA-4674429A3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19">
                <a:extLst>
                  <a:ext uri="{FF2B5EF4-FFF2-40B4-BE49-F238E27FC236}">
                    <a16:creationId xmlns:a16="http://schemas.microsoft.com/office/drawing/2014/main" id="{1B735C94-B049-42C6-9DEF-5DB70D58CE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051C02E6-1954-478B-AEAE-BF8F36BE94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Rectangle 21">
                <a:extLst>
                  <a:ext uri="{FF2B5EF4-FFF2-40B4-BE49-F238E27FC236}">
                    <a16:creationId xmlns:a16="http://schemas.microsoft.com/office/drawing/2014/main" id="{6710B1C0-310A-48D0-B824-459D9AFC2F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2">
                <a:extLst>
                  <a:ext uri="{FF2B5EF4-FFF2-40B4-BE49-F238E27FC236}">
                    <a16:creationId xmlns:a16="http://schemas.microsoft.com/office/drawing/2014/main" id="{1204A606-D9A6-4DC6-9F0E-D516EA1EB9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23">
                <a:extLst>
                  <a:ext uri="{FF2B5EF4-FFF2-40B4-BE49-F238E27FC236}">
                    <a16:creationId xmlns:a16="http://schemas.microsoft.com/office/drawing/2014/main" id="{EE569555-0243-4979-A537-C9B4AFD5F2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4">
                <a:extLst>
                  <a:ext uri="{FF2B5EF4-FFF2-40B4-BE49-F238E27FC236}">
                    <a16:creationId xmlns:a16="http://schemas.microsoft.com/office/drawing/2014/main" id="{D52A977D-4993-48AF-A792-F2DE09639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5">
                <a:extLst>
                  <a:ext uri="{FF2B5EF4-FFF2-40B4-BE49-F238E27FC236}">
                    <a16:creationId xmlns:a16="http://schemas.microsoft.com/office/drawing/2014/main" id="{93CFF2DC-E52E-4D99-97D5-B0D7B792E5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5E175372-AF09-42A7-B3D0-226C83489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ABF20BA9-F4B2-49EA-A573-578B18977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28">
                <a:extLst>
                  <a:ext uri="{FF2B5EF4-FFF2-40B4-BE49-F238E27FC236}">
                    <a16:creationId xmlns:a16="http://schemas.microsoft.com/office/drawing/2014/main" id="{AA3A7A4B-C811-4E23-8BFD-5823A032DA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29">
                <a:extLst>
                  <a:ext uri="{FF2B5EF4-FFF2-40B4-BE49-F238E27FC236}">
                    <a16:creationId xmlns:a16="http://schemas.microsoft.com/office/drawing/2014/main" id="{47537781-F057-4B97-AD8F-12FE9BE599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078883C7-EB52-4BB7-A9A7-F8C046A83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63CCBBF8-5972-4ED3-AB5B-46DC425B1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8C19883-37FB-437C-A3AA-89AA6239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AF1753DD-4CEF-45EC-B952-90EA8895D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5B9356DB-C1BE-4D76-8FA7-4FBAA12D1D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34">
                <a:extLst>
                  <a:ext uri="{FF2B5EF4-FFF2-40B4-BE49-F238E27FC236}">
                    <a16:creationId xmlns:a16="http://schemas.microsoft.com/office/drawing/2014/main" id="{C4F59561-572D-42BA-A6FD-F3AFA1A394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BB7A51A1-D509-4494-BAE2-1B96CAD4DB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D3FE0B5A-55DE-4E56-8E9B-B92D1DB9A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7">
                <a:extLst>
                  <a:ext uri="{FF2B5EF4-FFF2-40B4-BE49-F238E27FC236}">
                    <a16:creationId xmlns:a16="http://schemas.microsoft.com/office/drawing/2014/main" id="{F125661C-3A0E-4B6E-B2AB-1B08C89251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38">
                <a:extLst>
                  <a:ext uri="{FF2B5EF4-FFF2-40B4-BE49-F238E27FC236}">
                    <a16:creationId xmlns:a16="http://schemas.microsoft.com/office/drawing/2014/main" id="{39304006-EE77-438A-A0D1-537322356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39">
                <a:extLst>
                  <a:ext uri="{FF2B5EF4-FFF2-40B4-BE49-F238E27FC236}">
                    <a16:creationId xmlns:a16="http://schemas.microsoft.com/office/drawing/2014/main" id="{C6031DEB-4109-4049-82CF-DD06483A2C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40">
                <a:extLst>
                  <a:ext uri="{FF2B5EF4-FFF2-40B4-BE49-F238E27FC236}">
                    <a16:creationId xmlns:a16="http://schemas.microsoft.com/office/drawing/2014/main" id="{65FC2657-18D6-4490-88D6-32E6B1C6FB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20BEA03B-3EAD-4FA2-BC9D-25A14D635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032" name="Rectangle 115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3" name="Group 117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1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2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3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43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8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1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34" name="Group 119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59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17426-B7BF-42B8-8EA4-4F6051AF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698" y="9524"/>
            <a:ext cx="4602489" cy="21124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Задача проекта</a:t>
            </a:r>
          </a:p>
        </p:txBody>
      </p:sp>
      <p:sp useBgFill="1">
        <p:nvSpPr>
          <p:cNvPr id="161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://interiorimage.ru/src/posts/Interiors/7/imgs/14.jpg">
            <a:extLst>
              <a:ext uri="{FF2B5EF4-FFF2-40B4-BE49-F238E27FC236}">
                <a16:creationId xmlns:a16="http://schemas.microsoft.com/office/drawing/2014/main" id="{9CD79F4D-4DBB-4393-8B65-B577AA6AC3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988" y="1386262"/>
            <a:ext cx="6112382" cy="40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F9D1CE-CF0D-4975-BE79-D7CD8013A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4748" y="2121998"/>
            <a:ext cx="4602489" cy="472171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b="1" dirty="0">
                <a:solidFill>
                  <a:srgbClr val="FFFFFF"/>
                </a:solidFill>
              </a:rPr>
              <a:t>Создать рабочий прототип проекта</a:t>
            </a:r>
          </a:p>
          <a:p>
            <a:pPr marL="457200"/>
            <a:r>
              <a:rPr lang="en-US" b="1" dirty="0">
                <a:solidFill>
                  <a:srgbClr val="FFFFFF"/>
                </a:solidFill>
              </a:rPr>
              <a:t>Создать макет пересечения Московского шоссе и улицы Революционной.</a:t>
            </a:r>
          </a:p>
        </p:txBody>
      </p:sp>
    </p:spTree>
    <p:extLst>
      <p:ext uri="{BB962C8B-B14F-4D97-AF65-F5344CB8AC3E}">
        <p14:creationId xmlns:p14="http://schemas.microsoft.com/office/powerpoint/2010/main" val="307597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0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02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1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0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9" name="Rectangle 118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3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4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F3232-B168-4DC8-815D-657CD593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9" y="618518"/>
            <a:ext cx="5877676" cy="14785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история вопроса и существующие способы</a:t>
            </a:r>
            <a:br>
              <a:rPr lang="en-US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решения проблемы.</a:t>
            </a:r>
            <a:br>
              <a:rPr lang="en-US" sz="2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25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http://autoexpertnost.ru/wp-content/uploads/2017/03/%D0%92%D0%B8%D0%B4%D0%B5%D0%BE%D0%BA%D0%B0%D0%BC%D0%B5%D1%80%D0%B0-%D0%BD%D0%B0-%D1%81%D0%B2%D0%B5%D1%82%D0%BE%D1%84%D0%BE%D1%80%D0%B5-768x576.jpg">
            <a:extLst>
              <a:ext uri="{FF2B5EF4-FFF2-40B4-BE49-F238E27FC236}">
                <a16:creationId xmlns:a16="http://schemas.microsoft.com/office/drawing/2014/main" id="{864354D2-B3F3-493B-AC6F-2860DE2DC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"/>
          <a:stretch/>
        </p:blipFill>
        <p:spPr bwMode="auto">
          <a:xfrm>
            <a:off x="-5597" y="1"/>
            <a:ext cx="4635583" cy="3427413"/>
          </a:xfrm>
          <a:custGeom>
            <a:avLst/>
            <a:gdLst>
              <a:gd name="connsiteX0" fmla="*/ 0 w 4635583"/>
              <a:gd name="connsiteY0" fmla="*/ 0 h 3427413"/>
              <a:gd name="connsiteX1" fmla="*/ 4635583 w 4635583"/>
              <a:gd name="connsiteY1" fmla="*/ 0 h 3427413"/>
              <a:gd name="connsiteX2" fmla="*/ 4635583 w 4635583"/>
              <a:gd name="connsiteY2" fmla="*/ 3427413 h 3427413"/>
              <a:gd name="connsiteX3" fmla="*/ 0 w 4635583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3.thematicnews.com/uploads/images/45/16/83/02015/05/01/aaadaa8f89.jpg">
            <a:extLst>
              <a:ext uri="{FF2B5EF4-FFF2-40B4-BE49-F238E27FC236}">
                <a16:creationId xmlns:a16="http://schemas.microsoft.com/office/drawing/2014/main" id="{2BBD553B-9667-4D8B-A883-9AD770F45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3" b="3"/>
          <a:stretch/>
        </p:blipFill>
        <p:spPr bwMode="auto">
          <a:xfrm>
            <a:off x="-5597" y="3427414"/>
            <a:ext cx="4635583" cy="3430587"/>
          </a:xfrm>
          <a:custGeom>
            <a:avLst/>
            <a:gdLst>
              <a:gd name="connsiteX0" fmla="*/ 0 w 4635583"/>
              <a:gd name="connsiteY0" fmla="*/ 0 h 3430587"/>
              <a:gd name="connsiteX1" fmla="*/ 4635583 w 4635583"/>
              <a:gd name="connsiteY1" fmla="*/ 0 h 3430587"/>
              <a:gd name="connsiteX2" fmla="*/ 4635583 w 4635583"/>
              <a:gd name="connsiteY2" fmla="*/ 3430587 h 3430587"/>
              <a:gd name="connsiteX3" fmla="*/ 0 w 4635583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4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CFB30367-76A7-460F-A07F-1B4C87D7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1209" y="2249487"/>
            <a:ext cx="5877677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Пробки -- это проблема всего мира. Самая большая пробка в мире была в Бразилии в городе Сан-Паоло ее длина составила 292 километра.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 чтобы избежать пробок просто расширяют дорогу, но это бывает невозможно сделать. Поэтому мы придумали систему светофоров, которые могут изменять свое время работы учитывая: время суток и трафик на дороге.</a:t>
            </a:r>
          </a:p>
        </p:txBody>
      </p:sp>
    </p:spTree>
    <p:extLst>
      <p:ext uri="{BB962C8B-B14F-4D97-AF65-F5344CB8AC3E}">
        <p14:creationId xmlns:p14="http://schemas.microsoft.com/office/powerpoint/2010/main" val="38507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899DF-3A7A-444F-9CB3-53E33906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0" y="-10133"/>
            <a:ext cx="12192000" cy="1917290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работа.</a:t>
            </a:r>
            <a:r>
              <a:rPr lang="ru-RU" sz="5400" b="1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4D24C-3DAD-48EE-83F0-6FF620C4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54092"/>
            <a:ext cx="4659260" cy="55039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уменьшить количество пробок есть много способов. Например сейчас в Москве есть светофор с камерами с помощью этих камер оператор определяет количество трафика и меняет задержку светофора. Можно сделать специальные развязки, чтобы дороги не пересекались, но это слишком затратно(Именно это делают с 2015 года на пересечении Московского шоссе и  улицы Революционная). А самый простой способ это расширить дороги, но это бывает невозможно сделать.</a:t>
            </a:r>
          </a:p>
          <a:p>
            <a:endParaRPr lang="ru-RU" dirty="0"/>
          </a:p>
        </p:txBody>
      </p:sp>
      <p:pic>
        <p:nvPicPr>
          <p:cNvPr id="2050" name="Picture 2" descr="https://www.kolesa.ru/uploads/2018/08/Depositphotos_68561329_original-1.jpg">
            <a:extLst>
              <a:ext uri="{FF2B5EF4-FFF2-40B4-BE49-F238E27FC236}">
                <a16:creationId xmlns:a16="http://schemas.microsoft.com/office/drawing/2014/main" id="{1E256231-2D85-4A8D-895B-8CE323BC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90" y="1907157"/>
            <a:ext cx="7530280" cy="49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5B869-3592-440C-954C-833220D9C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78505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Загруженность дорог Москвы в течение рабочего дня.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avatars.mds.yandex.net/get-bunker/118781/aa9e5e69d2203044cd593b22bb3c8813d5e53d4d/orig">
            <a:extLst>
              <a:ext uri="{FF2B5EF4-FFF2-40B4-BE49-F238E27FC236}">
                <a16:creationId xmlns:a16="http://schemas.microsoft.com/office/drawing/2014/main" id="{96EE7239-ECA4-4F4E-B430-DAF96041A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04"/>
          <a:stretch/>
        </p:blipFill>
        <p:spPr bwMode="auto">
          <a:xfrm>
            <a:off x="-1" y="1914525"/>
            <a:ext cx="12192000" cy="505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5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7B7E3-3C77-42A7-A099-40A3FA63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5738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Примерно такая ситуация наблюдается на пересечении Московского шоссе и улицы Революционной.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FEC7F-1B1A-4B27-91B9-DD0803297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8260" y="1957387"/>
            <a:ext cx="12210260" cy="10429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 7:30 начинается пробка  и заканчивается она примерно в 9:00. Потом стихает и набирает силу только в 17:30 и продолжается до 20:30</a:t>
            </a:r>
          </a:p>
          <a:p>
            <a:pPr algn="ctr"/>
            <a:endParaRPr lang="ru-RU" b="1" dirty="0"/>
          </a:p>
        </p:txBody>
      </p:sp>
      <p:pic>
        <p:nvPicPr>
          <p:cNvPr id="14" name="Объект 1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05687FB-40F6-4BD7-A6D1-C79D14F88F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t="16423" r="18660" b="4900"/>
          <a:stretch/>
        </p:blipFill>
        <p:spPr>
          <a:xfrm>
            <a:off x="7758113" y="2746929"/>
            <a:ext cx="4433887" cy="4111069"/>
          </a:xfrm>
        </p:spPr>
      </p:pic>
      <p:pic>
        <p:nvPicPr>
          <p:cNvPr id="12" name="Объект 11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208204AE-9652-4F1C-831A-74DE82A46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1" t="17239" r="28790" b="17382"/>
          <a:stretch/>
        </p:blipFill>
        <p:spPr>
          <a:xfrm>
            <a:off x="0" y="2746929"/>
            <a:ext cx="4649783" cy="4111069"/>
          </a:xfrm>
        </p:spPr>
      </p:pic>
    </p:spTree>
    <p:extLst>
      <p:ext uri="{BB962C8B-B14F-4D97-AF65-F5344CB8AC3E}">
        <p14:creationId xmlns:p14="http://schemas.microsoft.com/office/powerpoint/2010/main" val="139474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2939A-A823-4BFB-8926-357297149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/>
              <a:t>Работа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047B43-1D9E-4145-8107-C951DF6DE3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1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E7ADC-AD57-468A-9B04-B0F33D83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97088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Дальнейшие улучшения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5C3BD-8BED-47A8-8C66-4BCE9AC44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49486"/>
            <a:ext cx="12192000" cy="460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Подключить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RTC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B043</a:t>
            </a: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часы реального времени ) для более точного  определения времени суток.</a:t>
            </a:r>
          </a:p>
          <a:p>
            <a:pPr marL="0" indent="0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Заменить ультразвуковые датчики на камеры и использовать машинное зрение.</a:t>
            </a:r>
          </a:p>
          <a:p>
            <a:pPr marL="0" indent="0">
              <a:buNone/>
            </a:pPr>
            <a:r>
              <a:rPr lang="ru-RU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Добавить светофоры для пешеходов.</a:t>
            </a:r>
          </a:p>
        </p:txBody>
      </p:sp>
    </p:spTree>
    <p:extLst>
      <p:ext uri="{BB962C8B-B14F-4D97-AF65-F5344CB8AC3E}">
        <p14:creationId xmlns:p14="http://schemas.microsoft.com/office/powerpoint/2010/main" val="151559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284</Words>
  <Application>Microsoft Office PowerPoint</Application>
  <PresentationFormat>Широкоэкранный</PresentationFormat>
  <Paragraphs>22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Контур</vt:lpstr>
      <vt:lpstr>Проект: Умное управление дорожным движением. </vt:lpstr>
      <vt:lpstr>Цель проекта </vt:lpstr>
      <vt:lpstr>Задача проекта</vt:lpstr>
      <vt:lpstr>история вопроса и существующие способы решения проблемы. </vt:lpstr>
      <vt:lpstr>Исследовательская работа. </vt:lpstr>
      <vt:lpstr>Загруженность дорог Москвы в течение рабочего дня. </vt:lpstr>
      <vt:lpstr>Примерно такая ситуация наблюдается на пересечении Московского шоссе и улицы Революционной.</vt:lpstr>
      <vt:lpstr>Работа проекта</vt:lpstr>
      <vt:lpstr>Дальнейшие улучшения проекта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Умное управление дорожным движением. </dc:title>
  <dc:creator>Андрей Гусев</dc:creator>
  <cp:lastModifiedBy>Андрей Гусев</cp:lastModifiedBy>
  <cp:revision>7</cp:revision>
  <dcterms:created xsi:type="dcterms:W3CDTF">2019-04-21T09:54:52Z</dcterms:created>
  <dcterms:modified xsi:type="dcterms:W3CDTF">2019-04-27T08:01:11Z</dcterms:modified>
</cp:coreProperties>
</file>