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8" r:id="rId1"/>
  </p:sldMasterIdLst>
  <p:sldIdLst>
    <p:sldId id="261" r:id="rId2"/>
    <p:sldId id="265" r:id="rId3"/>
    <p:sldId id="259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46" d="100"/>
          <a:sy n="46" d="100"/>
        </p:scale>
        <p:origin x="780" y="3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2399" y="1964267"/>
            <a:ext cx="7197726" cy="2421464"/>
          </a:xfrm>
        </p:spPr>
        <p:txBody>
          <a:bodyPr anchor="b">
            <a:normAutofit/>
          </a:bodyPr>
          <a:lstStyle>
            <a:lvl1pPr algn="r">
              <a:defRPr sz="4800">
                <a:effectLst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399" y="4385732"/>
            <a:ext cx="7197726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32558" y="5870575"/>
            <a:ext cx="1600200" cy="377825"/>
          </a:xfrm>
        </p:spPr>
        <p:txBody>
          <a:bodyPr/>
          <a:lstStyle/>
          <a:p>
            <a:fld id="{F5C23049-A81F-4523-8FD6-47C68BDDF13F}" type="datetimeFigureOut">
              <a:rPr lang="ru-RU" smtClean="0"/>
              <a:pPr/>
              <a:t>23.04.2019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399" y="5870575"/>
            <a:ext cx="4893958" cy="377825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08958" y="5870575"/>
            <a:ext cx="551167" cy="377825"/>
          </a:xfrm>
        </p:spPr>
        <p:txBody>
          <a:bodyPr/>
          <a:lstStyle/>
          <a:p>
            <a:fld id="{1F12B9C0-2701-460D-9D5C-4C0C5DC438DD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1440296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32865"/>
            <a:ext cx="1013142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1600" y="932112"/>
            <a:ext cx="8759827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dirty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299603"/>
            <a:ext cx="10131427" cy="49371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23049-A81F-4523-8FD6-47C68BDDF13F}" type="datetimeFigureOut">
              <a:rPr lang="ru-RU" smtClean="0"/>
              <a:pPr/>
              <a:t>23.04.2019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2B9C0-2701-460D-9D5C-4C0C5DC438DD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184648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23049-A81F-4523-8FD6-47C68BDDF13F}" type="datetimeFigureOut">
              <a:rPr lang="ru-RU" smtClean="0"/>
              <a:pPr/>
              <a:t>23.04.2019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2B9C0-2701-460D-9D5C-4C0C5DC438DD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844851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97875" y="3352800"/>
            <a:ext cx="9339184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465" y="4343400"/>
            <a:ext cx="10152367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23049-A81F-4523-8FD6-47C68BDDF13F}" type="datetimeFigureOut">
              <a:rPr lang="ru-RU" smtClean="0"/>
              <a:pPr/>
              <a:t>23.04.2019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2B9C0-2701-460D-9D5C-4C0C5DC438DD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4196228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2" y="3308581"/>
            <a:ext cx="10131425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4777381"/>
            <a:ext cx="10131426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23049-A81F-4523-8FD6-47C68BDDF13F}" type="datetimeFigureOut">
              <a:rPr lang="ru-RU" smtClean="0"/>
              <a:pPr/>
              <a:t>23.04.2019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2B9C0-2701-460D-9D5C-4C0C5DC438DD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0845594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0" y="3886200"/>
            <a:ext cx="10135436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5200"/>
            <a:ext cx="10135436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23049-A81F-4523-8FD6-47C68BDDF13F}" type="datetimeFigureOut">
              <a:rPr lang="ru-RU" smtClean="0"/>
              <a:pPr/>
              <a:t>23.04.2019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2B9C0-2701-460D-9D5C-4C0C5DC438DD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5757514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1" y="3505200"/>
            <a:ext cx="10131428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23049-A81F-4523-8FD6-47C68BDDF13F}" type="datetimeFigureOut">
              <a:rPr lang="ru-RU" smtClean="0"/>
              <a:pPr/>
              <a:t>23.04.2019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2B9C0-2701-460D-9D5C-4C0C5DC438DD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2113677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23049-A81F-4523-8FD6-47C68BDDF13F}" type="datetimeFigureOut">
              <a:rPr lang="ru-RU" smtClean="0"/>
              <a:pPr/>
              <a:t>23.04.2019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2B9C0-2701-460D-9D5C-4C0C5DC438DD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5686563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8675" y="609599"/>
            <a:ext cx="2158552" cy="5181601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7832116" cy="5181600"/>
          </a:xfrm>
        </p:spPr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23049-A81F-4523-8FD6-47C68BDDF13F}" type="datetimeFigureOut">
              <a:rPr lang="ru-RU" smtClean="0"/>
              <a:pPr/>
              <a:t>23.04.2019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2B9C0-2701-460D-9D5C-4C0C5DC438DD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498171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23049-A81F-4523-8FD6-47C68BDDF13F}" type="datetimeFigureOut">
              <a:rPr lang="ru-RU" smtClean="0"/>
              <a:pPr/>
              <a:t>23.04.2019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2B9C0-2701-460D-9D5C-4C0C5DC438DD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216145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08581"/>
            <a:ext cx="10131427" cy="1468800"/>
          </a:xfrm>
        </p:spPr>
        <p:txBody>
          <a:bodyPr anchor="b"/>
          <a:lstStyle>
            <a:lvl1pPr algn="l">
              <a:defRPr sz="4000" b="0" cap="all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7381"/>
            <a:ext cx="1013142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23049-A81F-4523-8FD6-47C68BDDF13F}" type="datetimeFigureOut">
              <a:rPr lang="ru-RU" smtClean="0"/>
              <a:pPr/>
              <a:t>23.04.2019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2B9C0-2701-460D-9D5C-4C0C5DC438DD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393768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2" y="2142067"/>
            <a:ext cx="4995334" cy="3649134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21895" y="2142067"/>
            <a:ext cx="4995332" cy="3649133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23049-A81F-4523-8FD6-47C68BDDF13F}" type="datetimeFigureOut">
              <a:rPr lang="ru-RU" smtClean="0"/>
              <a:pPr/>
              <a:t>23.04.2019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2B9C0-2701-460D-9D5C-4C0C5DC438DD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797551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973670" y="2218267"/>
            <a:ext cx="470905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1" y="2870201"/>
            <a:ext cx="4996923" cy="2920998"/>
          </a:xfrm>
        </p:spPr>
        <p:txBody>
          <a:bodyPr anchor="t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6096003" y="2226734"/>
            <a:ext cx="4722813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23483" y="2870201"/>
            <a:ext cx="4995334" cy="2920998"/>
          </a:xfrm>
        </p:spPr>
        <p:txBody>
          <a:bodyPr anchor="t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23049-A81F-4523-8FD6-47C68BDDF13F}" type="datetimeFigureOut">
              <a:rPr lang="ru-RU" smtClean="0"/>
              <a:pPr/>
              <a:t>23.04.2019</a:t>
            </a:fld>
            <a:endParaRPr lang="ru-R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2B9C0-2701-460D-9D5C-4C0C5DC438DD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749499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23049-A81F-4523-8FD6-47C68BDDF13F}" type="datetimeFigureOut">
              <a:rPr lang="ru-RU" smtClean="0"/>
              <a:pPr/>
              <a:t>23.04.2019</a:t>
            </a:fld>
            <a:endParaRPr lang="ru-R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2B9C0-2701-460D-9D5C-4C0C5DC438DD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662517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23049-A81F-4523-8FD6-47C68BDDF13F}" type="datetimeFigureOut">
              <a:rPr lang="ru-RU" smtClean="0"/>
              <a:pPr/>
              <a:t>23.04.2019</a:t>
            </a:fld>
            <a:endParaRPr lang="ru-RU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2B9C0-2701-460D-9D5C-4C0C5DC438DD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887867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74333"/>
            <a:ext cx="3680885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1" y="609601"/>
            <a:ext cx="6169026" cy="5181600"/>
          </a:xfrm>
        </p:spPr>
        <p:txBody>
          <a:bodyPr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445933"/>
            <a:ext cx="3680885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23049-A81F-4523-8FD6-47C68BDDF13F}" type="datetimeFigureOut">
              <a:rPr lang="ru-RU" smtClean="0"/>
              <a:pPr/>
              <a:t>23.04.2019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2B9C0-2701-460D-9D5C-4C0C5DC438DD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743985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6164653" cy="13716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36253" y="914400"/>
            <a:ext cx="3280974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dirty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2971800"/>
            <a:ext cx="6164653" cy="1828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23049-A81F-4523-8FD6-47C68BDDF13F}" type="datetimeFigureOut">
              <a:rPr lang="ru-RU" smtClean="0"/>
              <a:pPr/>
              <a:t>23.04.2019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2B9C0-2701-460D-9D5C-4C0C5DC438DD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278779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2142067"/>
            <a:ext cx="10131425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F5C23049-A81F-4523-8FD6-47C68BDDF13F}" type="datetimeFigureOut">
              <a:rPr lang="ru-RU" smtClean="0"/>
              <a:pPr/>
              <a:t>23.04.2019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1F12B9C0-2701-460D-9D5C-4C0C5DC438DD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8898825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59" r:id="rId1"/>
    <p:sldLayoutId id="2147483860" r:id="rId2"/>
    <p:sldLayoutId id="2147483861" r:id="rId3"/>
    <p:sldLayoutId id="2147483862" r:id="rId4"/>
    <p:sldLayoutId id="2147483863" r:id="rId5"/>
    <p:sldLayoutId id="2147483864" r:id="rId6"/>
    <p:sldLayoutId id="2147483865" r:id="rId7"/>
    <p:sldLayoutId id="2147483866" r:id="rId8"/>
    <p:sldLayoutId id="2147483867" r:id="rId9"/>
    <p:sldLayoutId id="2147483868" r:id="rId10"/>
    <p:sldLayoutId id="2147483869" r:id="rId11"/>
    <p:sldLayoutId id="2147483870" r:id="rId12"/>
    <p:sldLayoutId id="2147483871" r:id="rId13"/>
    <p:sldLayoutId id="2147483872" r:id="rId14"/>
    <p:sldLayoutId id="2147483873" r:id="rId15"/>
    <p:sldLayoutId id="2147483874" r:id="rId16"/>
    <p:sldLayoutId id="214748387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5472" y="392835"/>
            <a:ext cx="6781800" cy="743238"/>
          </a:xfrm>
        </p:spPr>
        <p:txBody>
          <a:bodyPr>
            <a:noAutofit/>
          </a:bodyPr>
          <a:lstStyle/>
          <a:p>
            <a:r>
              <a:rPr lang="ru-RU" b="1" i="1" dirty="0" smtClean="0">
                <a:latin typeface="+mn-lt"/>
              </a:rPr>
              <a:t>Маленький  ткач</a:t>
            </a:r>
            <a:endParaRPr lang="ru-RU" sz="3600" b="1" i="1" dirty="0">
              <a:latin typeface="+mn-lt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13152" y="1343438"/>
            <a:ext cx="7427933" cy="5292435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sz="2800" dirty="0"/>
              <a:t>Станок сделан из деталей </a:t>
            </a:r>
            <a:r>
              <a:rPr lang="en-US" sz="2800" dirty="0"/>
              <a:t>LEGO </a:t>
            </a:r>
            <a:r>
              <a:rPr lang="ru-RU" sz="2800" dirty="0"/>
              <a:t>и </a:t>
            </a:r>
            <a:r>
              <a:rPr lang="ru-RU" sz="2800" dirty="0" smtClean="0"/>
              <a:t>контролера</a:t>
            </a:r>
            <a:r>
              <a:rPr lang="en-US" sz="2800" dirty="0" smtClean="0"/>
              <a:t> </a:t>
            </a:r>
            <a:r>
              <a:rPr lang="ru-RU" sz="2800" dirty="0" smtClean="0"/>
              <a:t> </a:t>
            </a:r>
            <a:r>
              <a:rPr lang="en-US" sz="2800" dirty="0" smtClean="0"/>
              <a:t>EV3.</a:t>
            </a:r>
            <a:r>
              <a:rPr lang="ru-RU" sz="2800" dirty="0" smtClean="0"/>
              <a:t> </a:t>
            </a:r>
            <a:r>
              <a:rPr lang="en-US" sz="2800" dirty="0" smtClean="0"/>
              <a:t> </a:t>
            </a:r>
            <a:r>
              <a:rPr lang="ru-RU" sz="2800" dirty="0" smtClean="0"/>
              <a:t>Он мобильный (переносной),  что отличает наш станок от его оригинальной версии</a:t>
            </a:r>
            <a:r>
              <a:rPr lang="en-US" sz="2800" dirty="0" smtClean="0"/>
              <a:t>.</a:t>
            </a:r>
            <a:endParaRPr lang="ru-RU" sz="2800" dirty="0"/>
          </a:p>
          <a:p>
            <a:pPr>
              <a:buNone/>
            </a:pPr>
            <a:r>
              <a:rPr lang="ru-RU" sz="2800" dirty="0"/>
              <a:t>Суть нашей разработки в </a:t>
            </a:r>
            <a:r>
              <a:rPr lang="ru-RU" sz="2800" dirty="0" smtClean="0"/>
              <a:t>создании станка </a:t>
            </a:r>
            <a:r>
              <a:rPr lang="ru-RU" sz="2800" dirty="0"/>
              <a:t>из </a:t>
            </a:r>
            <a:r>
              <a:rPr lang="en-US" sz="2800" dirty="0"/>
              <a:t>LEGO </a:t>
            </a:r>
            <a:r>
              <a:rPr lang="ru-RU" sz="2800" dirty="0" smtClean="0"/>
              <a:t>с целью понять принцип работы ткацкого станка, его технологию, чтобы в будущем использовать ее и совершенствовать. Более того, этот станок можно использовать для вовлечения людей в ткацкое дело, или же робототехнику.( кому что понравится).</a:t>
            </a:r>
            <a:endParaRPr lang="ru-RU" sz="2800" dirty="0"/>
          </a:p>
          <a:p>
            <a:pPr marL="0" indent="0">
              <a:buNone/>
            </a:pPr>
            <a:r>
              <a:rPr lang="ru-RU" sz="2800" dirty="0"/>
              <a:t> Ориентирован этот проект </a:t>
            </a:r>
            <a:r>
              <a:rPr lang="ru-RU" sz="2800" dirty="0" smtClean="0"/>
              <a:t>на любую аудиторию, интересующуюся робототехникой или творчеством и желает познакомиться чуть ближе с одной из этих сфер.</a:t>
            </a:r>
            <a:endParaRPr lang="en-US" sz="2800" dirty="0"/>
          </a:p>
          <a:p>
            <a:pPr marL="0" indent="0">
              <a:buNone/>
            </a:pPr>
            <a:r>
              <a:rPr lang="ru-RU" sz="2800" dirty="0"/>
              <a:t> 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74817" y="222127"/>
            <a:ext cx="4225634" cy="3168521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16380" y="3751118"/>
            <a:ext cx="4142509" cy="3106882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9589934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принцип работы станка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2400" dirty="0" smtClean="0"/>
              <a:t>Станок состоит из ремизки, бёрда и челнока. Ремизка поочередно поднимает и опускает нити основы. В образовавшийся зазор протаскивают нить </a:t>
            </a:r>
            <a:r>
              <a:rPr lang="ru-RU" sz="2400" dirty="0" err="1" smtClean="0"/>
              <a:t>уткá</a:t>
            </a:r>
            <a:r>
              <a:rPr lang="ru-RU" sz="2400" dirty="0" smtClean="0"/>
              <a:t> с помощью челнока. С помощью бёрда нить прибивают уже плотнее к продетым. После этого ремизки меняются местами, получается плетение.</a:t>
            </a:r>
            <a:endParaRPr lang="ru-RU" sz="2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789A402-AFB9-46C0-949A-B517D92DEC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Цели и </a:t>
            </a:r>
            <a:r>
              <a:rPr lang="ru-RU" dirty="0" smtClean="0"/>
              <a:t>задачи.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838DE24-84F9-4E78-94C6-CADCCA3C18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2142067"/>
            <a:ext cx="10131425" cy="4133473"/>
          </a:xfrm>
        </p:spPr>
        <p:txBody>
          <a:bodyPr>
            <a:normAutofit fontScale="92500" lnSpcReduction="20000"/>
          </a:bodyPr>
          <a:lstStyle/>
          <a:p>
            <a:r>
              <a:rPr lang="ru-RU" sz="3600" dirty="0" smtClean="0"/>
              <a:t>Изучить  разработку роботизированного </a:t>
            </a:r>
            <a:r>
              <a:rPr lang="ru-RU" sz="3600" dirty="0"/>
              <a:t>ткацкого станка.</a:t>
            </a:r>
          </a:p>
          <a:p>
            <a:r>
              <a:rPr lang="ru-RU" sz="3600" dirty="0"/>
              <a:t>Собрать робота по </a:t>
            </a:r>
            <a:r>
              <a:rPr lang="ru-RU" sz="3600" dirty="0" smtClean="0"/>
              <a:t>аналогу ручного станка,  усовершенствовать его до полуавтомата.</a:t>
            </a:r>
          </a:p>
          <a:p>
            <a:r>
              <a:rPr lang="ru-RU" sz="3600" dirty="0" smtClean="0"/>
              <a:t>создать </a:t>
            </a:r>
            <a:r>
              <a:rPr lang="ru-RU" sz="3600" dirty="0"/>
              <a:t>и доработать программу.</a:t>
            </a:r>
          </a:p>
          <a:p>
            <a:r>
              <a:rPr lang="ru-RU" sz="3600" dirty="0" smtClean="0"/>
              <a:t>Укрепить </a:t>
            </a:r>
            <a:r>
              <a:rPr lang="ru-RU" sz="3600" dirty="0"/>
              <a:t>корпус</a:t>
            </a:r>
            <a:r>
              <a:rPr lang="en-US" sz="3600" dirty="0"/>
              <a:t>,</a:t>
            </a:r>
            <a:r>
              <a:rPr lang="ru-RU" sz="3600" dirty="0"/>
              <a:t>чтобы он стал более </a:t>
            </a:r>
            <a:r>
              <a:rPr lang="ru-RU" sz="3600" dirty="0" smtClean="0"/>
              <a:t>мобильным</a:t>
            </a:r>
          </a:p>
          <a:p>
            <a:r>
              <a:rPr lang="ru-RU" sz="3600" dirty="0" smtClean="0"/>
              <a:t>Вовлечь </a:t>
            </a:r>
            <a:r>
              <a:rPr lang="ru-RU" sz="3600" dirty="0" smtClean="0"/>
              <a:t>детей</a:t>
            </a:r>
            <a:r>
              <a:rPr lang="ru-RU" sz="3600" dirty="0" smtClean="0"/>
              <a:t> </a:t>
            </a:r>
            <a:r>
              <a:rPr lang="ru-RU" sz="3600" dirty="0" smtClean="0"/>
              <a:t>в ткацкое дело или робототехнику для разностороннего развития населения.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288369282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Небесная">
  <a:themeElements>
    <a:clrScheme name="Небесная">
      <a:dk1>
        <a:sysClr val="windowText" lastClr="000000"/>
      </a:dk1>
      <a:lt1>
        <a:sysClr val="window" lastClr="FFFFFF"/>
      </a:lt1>
      <a:dk2>
        <a:srgbClr val="16476F"/>
      </a:dk2>
      <a:lt2>
        <a:srgbClr val="EBEBEB"/>
      </a:lt2>
      <a:accent1>
        <a:srgbClr val="E5B458"/>
      </a:accent1>
      <a:accent2>
        <a:srgbClr val="F77754"/>
      </a:accent2>
      <a:accent3>
        <a:srgbClr val="D8507E"/>
      </a:accent3>
      <a:accent4>
        <a:srgbClr val="BC70EE"/>
      </a:accent4>
      <a:accent5>
        <a:srgbClr val="3CA2E2"/>
      </a:accent5>
      <a:accent6>
        <a:srgbClr val="91BF77"/>
      </a:accent6>
      <a:hlink>
        <a:srgbClr val="71DDAB"/>
      </a:hlink>
      <a:folHlink>
        <a:srgbClr val="A6E4C7"/>
      </a:folHlink>
    </a:clrScheme>
    <a:fontScheme name="Небес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Небесная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stial" id="{C4BB2A3D-0E93-4C5F-B0D2-9D3FCE089CC5}" vid="{B36E0D05-787B-4C61-8268-2D6C1FBEDA3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TM03457452[[fn=Небесная]]</Template>
  <TotalTime>157</TotalTime>
  <Words>194</Words>
  <Application>Microsoft Office PowerPoint</Application>
  <PresentationFormat>Широкоэкранный</PresentationFormat>
  <Paragraphs>13</Paragraphs>
  <Slides>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Небесная</vt:lpstr>
      <vt:lpstr>Маленький  ткач</vt:lpstr>
      <vt:lpstr>принцип работы станка</vt:lpstr>
      <vt:lpstr>Цели и задачи.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Проектная деятельность</dc:title>
  <dc:creator>Ученик</dc:creator>
  <cp:lastModifiedBy>Ученик</cp:lastModifiedBy>
  <cp:revision>17</cp:revision>
  <dcterms:created xsi:type="dcterms:W3CDTF">2019-04-09T07:03:36Z</dcterms:created>
  <dcterms:modified xsi:type="dcterms:W3CDTF">2019-04-23T06:39:05Z</dcterms:modified>
</cp:coreProperties>
</file>