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01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2304"/>
            <a:ext cx="5400600" cy="1592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01\11111111111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084462"/>
            <a:ext cx="6257582" cy="477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80112" y="611574"/>
            <a:ext cx="3534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Выполнил :</a:t>
            </a:r>
            <a:r>
              <a:rPr lang="ru-RU" sz="2400" b="1" i="1" dirty="0" err="1" smtClean="0"/>
              <a:t>Смарыгин</a:t>
            </a:r>
            <a:r>
              <a:rPr lang="ru-RU" sz="2400" b="1" i="1" dirty="0" smtClean="0"/>
              <a:t> </a:t>
            </a:r>
            <a:r>
              <a:rPr lang="ru-RU" sz="2400" b="1" i="1" dirty="0"/>
              <a:t>Д</a:t>
            </a:r>
            <a:r>
              <a:rPr lang="ru-RU" sz="2400" b="1" i="1" dirty="0" smtClean="0"/>
              <a:t>енис </a:t>
            </a: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57136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6366198" cy="855965"/>
          </a:xfrm>
        </p:spPr>
        <p:txBody>
          <a:bodyPr>
            <a:normAutofit fontScale="90000"/>
          </a:bodyPr>
          <a:lstStyle/>
          <a:p>
            <a:r>
              <a:rPr lang="ru-RU" sz="1800" b="1" i="1" dirty="0" smtClean="0"/>
              <a:t>Под термином «умный дом» обычно понимают интеграцию систем ,оборудования и узлов в единую интеллектуальную систему управления дома    </a:t>
            </a:r>
            <a:endParaRPr lang="ru-RU" sz="1800" b="1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16024" y="188640"/>
            <a:ext cx="588942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prstClr val="black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Что такое умный дом ?</a:t>
            </a:r>
            <a:r>
              <a:rPr lang="ru-RU" sz="4400" b="1" i="1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prstClr val="black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sz="4400" b="1" i="1" dirty="0">
                <a:ln w="6350">
                  <a:solidFill>
                    <a:srgbClr val="FF388C">
                      <a:shade val="43000"/>
                    </a:srgbClr>
                  </a:solidFill>
                </a:ln>
                <a:solidFill>
                  <a:prstClr val="black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16596" y="189824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Возможность умного дома :</a:t>
            </a:r>
            <a:endParaRPr lang="ru-RU" sz="2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79748" y="2347600"/>
            <a:ext cx="26771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1.Система освещения </a:t>
            </a:r>
          </a:p>
          <a:p>
            <a:r>
              <a:rPr lang="ru-RU" b="1" i="1" dirty="0" smtClean="0"/>
              <a:t>2.Контроль протечки воды </a:t>
            </a:r>
          </a:p>
          <a:p>
            <a:r>
              <a:rPr lang="ru-RU" b="1" i="1" dirty="0" smtClean="0"/>
              <a:t>3.Сигнализация при пожаре </a:t>
            </a:r>
          </a:p>
          <a:p>
            <a:r>
              <a:rPr lang="ru-RU" b="1" i="1" dirty="0" smtClean="0"/>
              <a:t>4.Система открывания дверей и окна </a:t>
            </a:r>
          </a:p>
          <a:p>
            <a:r>
              <a:rPr lang="ru-RU" b="1" i="1" dirty="0" smtClean="0"/>
              <a:t>5.Подогрев потолка </a:t>
            </a:r>
          </a:p>
          <a:p>
            <a:r>
              <a:rPr lang="ru-RU" b="1" i="1" dirty="0" smtClean="0"/>
              <a:t>6.Филтр по очистки воды </a:t>
            </a:r>
          </a:p>
          <a:p>
            <a:r>
              <a:rPr lang="ru-RU" b="1" i="1" dirty="0" smtClean="0"/>
              <a:t>7.Система вентиляции </a:t>
            </a:r>
          </a:p>
          <a:p>
            <a:r>
              <a:rPr lang="ru-RU" b="1" i="1" dirty="0" smtClean="0"/>
              <a:t>8.Управление гаражными воротами </a:t>
            </a:r>
          </a:p>
          <a:p>
            <a:r>
              <a:rPr lang="ru-RU" b="1" i="1" dirty="0" smtClean="0"/>
              <a:t>9.Шлагбаум 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4587416" y="152891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Цель:</a:t>
            </a:r>
            <a:endParaRPr lang="ru-RU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530824" y="2780928"/>
            <a:ext cx="38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480420" y="2098303"/>
            <a:ext cx="56521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/>
              <a:t>Ознакомиться с возможностями системы «Умный дом», проанализировать,</a:t>
            </a:r>
          </a:p>
          <a:p>
            <a:r>
              <a:rPr lang="ru-RU" sz="1600" b="1" i="1" dirty="0"/>
              <a:t>какие из элементов присутствуют в моем доме и рассмотреть возможность</a:t>
            </a:r>
          </a:p>
          <a:p>
            <a:r>
              <a:rPr lang="ru-RU" sz="1600" b="1" i="1" dirty="0"/>
              <a:t>дальнейшего усовершенствования моего жилья </a:t>
            </a:r>
            <a:r>
              <a:rPr lang="ru-RU" sz="1600" b="1" i="1" dirty="0" smtClean="0"/>
              <a:t>.Но  </a:t>
            </a:r>
            <a:r>
              <a:rPr lang="ru-RU" sz="1600" b="1" i="1" dirty="0"/>
              <a:t>Самой главной целью этой комплексной автоматизации дома является создание максимального комфорта, безопасности и ресурсосбережения для всех пользователей.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06688" y="4785668"/>
            <a:ext cx="5585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Полезные функции «Умного Дома» делают более устойчивыми и долговечными все системы жизнеобеспечения благодаря оптимизации связей между ними. Если же говорить о новых строениях – то использование «Умного Дома» снимает возможные конфликты между системами, увеличивает срок службы всего здания, снижая риск для строителей и проживающих.</a:t>
            </a:r>
          </a:p>
        </p:txBody>
      </p:sp>
    </p:spTree>
    <p:extLst>
      <p:ext uri="{BB962C8B-B14F-4D97-AF65-F5344CB8AC3E}">
        <p14:creationId xmlns:p14="http://schemas.microsoft.com/office/powerpoint/2010/main" val="372514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6378" y="1628800"/>
            <a:ext cx="81220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/>
              <a:t>Полезные функции «Умного Дома» делают более устойчивыми и долговечными все системы жизнеобеспечения благодаря оптимизации связей между ними. Если же говорить о новых строениях – то использование «Умного Дома» снимает возможные конфликты между системами, увеличивает срок службы всего здания, снижая риск для строителей и проживающих.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2985" y="713223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Актуальность </a:t>
            </a:r>
            <a:r>
              <a:rPr lang="ru-RU" b="1" i="1" dirty="0" smtClean="0"/>
              <a:t> умного  дома 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62050" y="3501008"/>
            <a:ext cx="76179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sz="2000" b="1" i="1" dirty="0" smtClean="0"/>
              <a:t>Радужный дом». Социально –значимый проект  .Выполнен из доступных материалов :ДВП ,Картон ,бумага ,пластик ,силикон ,пластмассовая имитация насаждениями ,световая лента ,упаковочная бумага ,пенопласт ,</a:t>
            </a:r>
            <a:r>
              <a:rPr lang="ru-RU" sz="2000" b="1" i="1" dirty="0" err="1" smtClean="0"/>
              <a:t>ковролин</a:t>
            </a:r>
            <a:r>
              <a:rPr lang="ru-RU" sz="2000" b="1" i="1" dirty="0" smtClean="0"/>
              <a:t> ,обои, </a:t>
            </a:r>
            <a:r>
              <a:rPr lang="ru-RU" sz="2000" b="1" i="1" dirty="0" err="1" smtClean="0"/>
              <a:t>термоклей</a:t>
            </a:r>
            <a:r>
              <a:rPr lang="ru-RU" sz="2000" b="1" i="1" dirty="0" smtClean="0"/>
              <a:t>, силиконовые трубки</a:t>
            </a:r>
            <a:r>
              <a:rPr lang="en-US" sz="2000" b="1" i="1" dirty="0" smtClean="0"/>
              <a:t> </a:t>
            </a:r>
            <a:r>
              <a:rPr lang="ru-RU" sz="2000" b="1" i="1" dirty="0" smtClean="0"/>
              <a:t> ,механизм из </a:t>
            </a:r>
            <a:r>
              <a:rPr lang="en-US" sz="2000" b="1" i="1" dirty="0" smtClean="0"/>
              <a:t>Lego NXT2,0</a:t>
            </a:r>
            <a:endParaRPr lang="ru-RU" sz="2000" b="1" i="1" dirty="0"/>
          </a:p>
        </p:txBody>
      </p:sp>
    </p:spTree>
    <p:extLst>
      <p:ext uri="{BB962C8B-B14F-4D97-AF65-F5344CB8AC3E}">
        <p14:creationId xmlns:p14="http://schemas.microsoft.com/office/powerpoint/2010/main" val="369527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57</TotalTime>
  <Words>261</Words>
  <Application>Microsoft Office PowerPoint</Application>
  <PresentationFormat>Экран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Углы</vt:lpstr>
      <vt:lpstr>Презентация PowerPoint</vt:lpstr>
      <vt:lpstr>Под термином «умный дом» обычно понимают интеграцию систем ,оборудования и узлов в единую интеллектуальную систему управления дома 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Д Д Т</cp:lastModifiedBy>
  <cp:revision>6</cp:revision>
  <dcterms:created xsi:type="dcterms:W3CDTF">2019-04-21T17:35:17Z</dcterms:created>
  <dcterms:modified xsi:type="dcterms:W3CDTF">2019-04-22T13:48:09Z</dcterms:modified>
</cp:coreProperties>
</file>