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4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8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53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00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78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59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3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95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77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982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07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26A17-2957-476D-AEF5-3DEFF1FD2DF9}" type="datetimeFigureOut">
              <a:rPr lang="ru-RU" smtClean="0"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73A6-B350-451D-9037-F078678C5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7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dirty="0" smtClean="0"/>
              <a:t>Сумо 15*15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IMG_07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399784" cy="479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136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Сумо 15*15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Сумо 15*15</dc:title>
  <dc:creator>Tanya</dc:creator>
  <cp:lastModifiedBy>Tanya</cp:lastModifiedBy>
  <cp:revision>1</cp:revision>
  <dcterms:created xsi:type="dcterms:W3CDTF">2019-04-18T15:54:24Z</dcterms:created>
  <dcterms:modified xsi:type="dcterms:W3CDTF">2019-04-18T15:55:11Z</dcterms:modified>
</cp:coreProperties>
</file>