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288" y="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F8FD-61C9-4070-994D-AE2F7A02965C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E7C-3664-4083-A7D2-D34D79775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F8FD-61C9-4070-994D-AE2F7A02965C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E7C-3664-4083-A7D2-D34D79775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F8FD-61C9-4070-994D-AE2F7A02965C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E7C-3664-4083-A7D2-D34D79775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F8FD-61C9-4070-994D-AE2F7A02965C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E7C-3664-4083-A7D2-D34D79775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F8FD-61C9-4070-994D-AE2F7A02965C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E7C-3664-4083-A7D2-D34D79775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F8FD-61C9-4070-994D-AE2F7A02965C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E7C-3664-4083-A7D2-D34D79775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F8FD-61C9-4070-994D-AE2F7A02965C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E7C-3664-4083-A7D2-D34D79775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F8FD-61C9-4070-994D-AE2F7A02965C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E7C-3664-4083-A7D2-D34D79775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F8FD-61C9-4070-994D-AE2F7A02965C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E7C-3664-4083-A7D2-D34D79775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F8FD-61C9-4070-994D-AE2F7A02965C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E7C-3664-4083-A7D2-D34D79775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CF8FD-61C9-4070-994D-AE2F7A02965C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6E7C-3664-4083-A7D2-D34D79775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CF8FD-61C9-4070-994D-AE2F7A02965C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26E7C-3664-4083-A7D2-D34D79775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3643314"/>
            <a:ext cx="4343408" cy="207170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Автор Волков Александр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Руководитель Чумакова Ольга Викторовна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Саша Волк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643314"/>
            <a:ext cx="2714612" cy="2062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логотип ижевс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5572140"/>
            <a:ext cx="1871650" cy="738194"/>
          </a:xfrm>
          <a:prstGeom prst="rect">
            <a:avLst/>
          </a:prstGeom>
        </p:spPr>
      </p:pic>
      <p:pic>
        <p:nvPicPr>
          <p:cNvPr id="6" name="Рисунок 5" descr="калашнико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56358" y="0"/>
            <a:ext cx="3587642" cy="25717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Прототип автомата Калашникова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00043"/>
            <a:ext cx="8858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 Калашникове </a:t>
            </a:r>
            <a:br>
              <a:rPr lang="ru-RU" b="1" dirty="0"/>
            </a:br>
            <a:r>
              <a:rPr lang="ru-RU" b="1" dirty="0" smtClean="0"/>
              <a:t>	</a:t>
            </a:r>
            <a:r>
              <a:rPr lang="ru-RU" dirty="0" smtClean="0"/>
              <a:t>Михаил </a:t>
            </a:r>
            <a:r>
              <a:rPr lang="ru-RU" dirty="0" err="1" smtClean="0"/>
              <a:t>Тифофеевич</a:t>
            </a:r>
            <a:r>
              <a:rPr lang="ru-RU" dirty="0" smtClean="0"/>
              <a:t> Калашников </a:t>
            </a:r>
            <a:r>
              <a:rPr lang="ru-RU" dirty="0"/>
              <a:t>родился 10 ноября 1919 года в селе Курья Алтайского края. Он с детства увлекался изобретательством, а на службе в рядах Красной Армии получил возможность в полной мере проявить свой талант конструктора. В число первых разработок Михаила Калашникова вошли: инерционный счетчик для учета количества выстрелов из танковой </a:t>
            </a:r>
            <a:r>
              <a:rPr lang="ru-RU" dirty="0" smtClean="0"/>
              <a:t>пушки и </a:t>
            </a:r>
            <a:r>
              <a:rPr lang="ru-RU" dirty="0"/>
              <a:t>счетчик </a:t>
            </a:r>
            <a:r>
              <a:rPr lang="ru-RU" dirty="0" err="1" smtClean="0"/>
              <a:t>моторесурса</a:t>
            </a:r>
            <a:r>
              <a:rPr lang="ru-RU" dirty="0" smtClean="0"/>
              <a:t> </a:t>
            </a:r>
            <a:r>
              <a:rPr lang="ru-RU" dirty="0"/>
              <a:t>танка. </a:t>
            </a:r>
            <a:br>
              <a:rPr lang="ru-RU" dirty="0"/>
            </a:br>
            <a:r>
              <a:rPr lang="ru-RU" dirty="0" smtClean="0"/>
              <a:t>	Сегодня </a:t>
            </a:r>
            <a:r>
              <a:rPr lang="ru-RU" dirty="0"/>
              <a:t>имя великого русского изобретателя известно по всему миру. Под его руководством разработаны и произведены десятки опытных образцов автоматического стрелкового оружия. Автомат Калашникова признан одним из самых значимых изобретений ХХ </a:t>
            </a:r>
            <a:r>
              <a:rPr lang="ru-RU" dirty="0" smtClean="0"/>
              <a:t>века.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Рисунок 4" descr="kalashnikov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5" y="3480850"/>
            <a:ext cx="5072065" cy="3377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втомат.jpg"/>
          <p:cNvPicPr>
            <a:picLocks noChangeAspect="1"/>
          </p:cNvPicPr>
          <p:nvPr/>
        </p:nvPicPr>
        <p:blipFill>
          <a:blip r:embed="rId2" cstate="print"/>
          <a:srcRect t="42857" r="699" b="10204"/>
          <a:stretch>
            <a:fillRect/>
          </a:stretch>
        </p:blipFill>
        <p:spPr>
          <a:xfrm>
            <a:off x="5214942" y="3643314"/>
            <a:ext cx="3689928" cy="2071702"/>
          </a:xfrm>
          <a:prstGeom prst="rect">
            <a:avLst/>
          </a:prstGeom>
        </p:spPr>
      </p:pic>
      <p:pic>
        <p:nvPicPr>
          <p:cNvPr id="5" name="Рисунок 4" descr="автомат калашн.jpg"/>
          <p:cNvPicPr>
            <a:picLocks noChangeAspect="1"/>
          </p:cNvPicPr>
          <p:nvPr/>
        </p:nvPicPr>
        <p:blipFill>
          <a:blip r:embed="rId3" cstate="print"/>
          <a:srcRect t="50794"/>
          <a:stretch>
            <a:fillRect/>
          </a:stretch>
        </p:blipFill>
        <p:spPr>
          <a:xfrm>
            <a:off x="285720" y="3714752"/>
            <a:ext cx="4429156" cy="1969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4414" y="1785926"/>
            <a:ext cx="3002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 автомата Калашникова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215074" y="1714488"/>
            <a:ext cx="1166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Прототип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00043"/>
            <a:ext cx="8858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Автомат </a:t>
            </a:r>
            <a:r>
              <a:rPr lang="ru-RU" b="1" dirty="0" smtClean="0"/>
              <a:t>Калашникова </a:t>
            </a:r>
            <a:endParaRPr lang="ru-RU" b="1" dirty="0" smtClean="0"/>
          </a:p>
          <a:p>
            <a:r>
              <a:rPr lang="ru-RU" dirty="0" smtClean="0"/>
              <a:t>– </a:t>
            </a:r>
            <a:r>
              <a:rPr lang="ru-RU" dirty="0" smtClean="0"/>
              <a:t>автоматическое оружие с газовым двигателем, магазинным питанием и воздушным охлаждением. Основу составляет газовый двигатель с длинным ходом газового поршня, который выполнен заодно с затворной рамой. </a:t>
            </a:r>
          </a:p>
          <a:p>
            <a:r>
              <a:rPr lang="ru-RU" dirty="0" smtClean="0"/>
              <a:t>Со временем были внесены изменения: уменьшен угол наклона приклада, что значительно уменьшило подбрасывание ствола вверх, материалы, из которых изготавливались приклад, рукоятка и цевье также изменились-  приклад стал изготавливался из фанерной плиты, ствольная накладка – из клееного шпона, пистолетная рукоятка – из пластмассы.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48</Words>
  <Application>Microsoft Office PowerPoint</Application>
  <PresentationFormat>Экран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Прототип автомата Калашникова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25</cp:revision>
  <dcterms:created xsi:type="dcterms:W3CDTF">2019-04-16T03:32:02Z</dcterms:created>
  <dcterms:modified xsi:type="dcterms:W3CDTF">2019-04-16T07:36:43Z</dcterms:modified>
</cp:coreProperties>
</file>