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4FC9D-18C3-4518-A713-4FA17F285D46}" type="datetimeFigureOut">
              <a:rPr lang="ru-RU" smtClean="0"/>
              <a:pPr/>
              <a:t>15.04.2019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1C93-85FA-41A3-9D03-B690F8659A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4FC9D-18C3-4518-A713-4FA17F285D46}" type="datetimeFigureOut">
              <a:rPr lang="ru-RU" smtClean="0"/>
              <a:pPr/>
              <a:t>15.04.2019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1C93-85FA-41A3-9D03-B690F8659A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4FC9D-18C3-4518-A713-4FA17F285D46}" type="datetimeFigureOut">
              <a:rPr lang="ru-RU" smtClean="0"/>
              <a:pPr/>
              <a:t>15.04.2019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1C93-85FA-41A3-9D03-B690F8659A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4FC9D-18C3-4518-A713-4FA17F285D46}" type="datetimeFigureOut">
              <a:rPr lang="ru-RU" smtClean="0"/>
              <a:pPr/>
              <a:t>15.04.2019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1C93-85FA-41A3-9D03-B690F8659A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4FC9D-18C3-4518-A713-4FA17F285D46}" type="datetimeFigureOut">
              <a:rPr lang="ru-RU" smtClean="0"/>
              <a:pPr/>
              <a:t>15.04.2019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1C93-85FA-41A3-9D03-B690F8659A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4FC9D-18C3-4518-A713-4FA17F285D46}" type="datetimeFigureOut">
              <a:rPr lang="ru-RU" smtClean="0"/>
              <a:pPr/>
              <a:t>15.04.2019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1C93-85FA-41A3-9D03-B690F8659A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4FC9D-18C3-4518-A713-4FA17F285D46}" type="datetimeFigureOut">
              <a:rPr lang="ru-RU" smtClean="0"/>
              <a:pPr/>
              <a:t>15.04.2019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1C93-85FA-41A3-9D03-B690F8659A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4FC9D-18C3-4518-A713-4FA17F285D46}" type="datetimeFigureOut">
              <a:rPr lang="ru-RU" smtClean="0"/>
              <a:pPr/>
              <a:t>15.04.2019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1C93-85FA-41A3-9D03-B690F8659A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4FC9D-18C3-4518-A713-4FA17F285D46}" type="datetimeFigureOut">
              <a:rPr lang="ru-RU" smtClean="0"/>
              <a:pPr/>
              <a:t>15.04.2019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1C93-85FA-41A3-9D03-B690F8659A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4FC9D-18C3-4518-A713-4FA17F285D46}" type="datetimeFigureOut">
              <a:rPr lang="ru-RU" smtClean="0"/>
              <a:pPr/>
              <a:t>15.04.2019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1C93-85FA-41A3-9D03-B690F8659A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4FC9D-18C3-4518-A713-4FA17F285D46}" type="datetimeFigureOut">
              <a:rPr lang="ru-RU" smtClean="0"/>
              <a:pPr/>
              <a:t>15.04.2019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1C93-85FA-41A3-9D03-B690F8659A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4FC9D-18C3-4518-A713-4FA17F285D46}" type="datetimeFigureOut">
              <a:rPr lang="ru-RU" smtClean="0"/>
              <a:pPr/>
              <a:t>15.04.2019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A1C93-85FA-41A3-9D03-B690F8659AF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фон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4544" y="-747464"/>
            <a:ext cx="9753600" cy="7505700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5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ПРОРЫВА</a:t>
            </a:r>
            <a:r>
              <a:rPr lang="en-US" sz="5000" dirty="0" smtClean="0">
                <a:solidFill>
                  <a:srgbClr val="FFFF00"/>
                </a:solidFill>
              </a:rPr>
              <a:t>.</a:t>
            </a:r>
            <a:r>
              <a:rPr lang="en-US" sz="6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NET</a:t>
            </a:r>
            <a:endParaRPr lang="ru-RU" sz="6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259632" y="3933056"/>
            <a:ext cx="6840760" cy="1152128"/>
          </a:xfrm>
          <a:prstGeom prst="roundRect">
            <a:avLst/>
          </a:prstGeom>
          <a:solidFill>
            <a:schemeClr val="bg2">
              <a:lumMod val="50000"/>
            </a:schemeClr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Мы за безопасные, красивые, комфортные дворы нашего города</a:t>
            </a:r>
            <a:endParaRPr lang="ru-RU" sz="3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F:\фон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2564904"/>
            <a:ext cx="69127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ru-RU" sz="4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691680" y="5013176"/>
            <a:ext cx="5760640" cy="1368152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Авторы проекта:  </a:t>
            </a:r>
          </a:p>
          <a:p>
            <a:pPr algn="ctr"/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Васильев Роман, Киселев Тихон </a:t>
            </a:r>
          </a:p>
          <a:p>
            <a:pPr algn="ctr"/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ЦТР «Октябрьский»</a:t>
            </a:r>
            <a:endParaRPr lang="ru-RU" sz="2800" dirty="0" smtClean="0"/>
          </a:p>
          <a:p>
            <a:pPr algn="ctr"/>
            <a:endParaRPr lang="ru-RU" dirty="0"/>
          </a:p>
        </p:txBody>
      </p:sp>
      <p:pic>
        <p:nvPicPr>
          <p:cNvPr id="3076" name="Picture 4" descr="C:\Users\ЦТР-25\Downloads\6ABC2AC5-6B45-4E6D-80C6-4208F752FF42.jpe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16476"/>
          <a:stretch>
            <a:fillRect/>
          </a:stretch>
        </p:blipFill>
        <p:spPr bwMode="auto">
          <a:xfrm rot="5400000">
            <a:off x="2357912" y="746544"/>
            <a:ext cx="4248472" cy="3564711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F:\фон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</p:pic>
      <p:sp>
        <p:nvSpPr>
          <p:cNvPr id="8" name="Скругленный прямоугольник 7"/>
          <p:cNvSpPr/>
          <p:nvPr/>
        </p:nvSpPr>
        <p:spPr>
          <a:xfrm>
            <a:off x="1619672" y="3429000"/>
            <a:ext cx="6048672" cy="3024336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Задачи проекта:  </a:t>
            </a:r>
          </a:p>
          <a:p>
            <a:pPr marL="514350" indent="-514350"/>
            <a:r>
              <a:rPr lang="ru-RU" sz="3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1. Изучение и анализ проблемы.  </a:t>
            </a:r>
          </a:p>
          <a:p>
            <a:pPr marL="514350" indent="-514350"/>
            <a:r>
              <a:rPr lang="ru-RU" sz="3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2. Разработка и создание компактного робота  по ремонту труб и макета двора</a:t>
            </a:r>
          </a:p>
          <a:p>
            <a:pPr marL="514350" indent="-514350"/>
            <a:r>
              <a:rPr lang="ru-RU" sz="3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3. Представление проекта </a:t>
            </a:r>
            <a:endParaRPr lang="ru-RU" sz="3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043608" y="476672"/>
            <a:ext cx="7056784" cy="1728192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Цель проекта:  </a:t>
            </a:r>
          </a:p>
          <a:p>
            <a:pPr algn="ctr"/>
            <a:r>
              <a:rPr lang="ru-RU" sz="3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безопасный ремонт аварийных труб без нарушения инфраструктуры двора</a:t>
            </a:r>
            <a:endParaRPr lang="ru-RU" sz="3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63</Words>
  <Application>Microsoft Office PowerPoint</Application>
  <PresentationFormat>Экран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ПРОРЫВА.NET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ПРОРЫВА.NET</dc:title>
  <dc:creator>ЦТР-25</dc:creator>
  <cp:lastModifiedBy>ЦТР-25</cp:lastModifiedBy>
  <cp:revision>12</cp:revision>
  <dcterms:created xsi:type="dcterms:W3CDTF">2019-04-14T13:02:13Z</dcterms:created>
  <dcterms:modified xsi:type="dcterms:W3CDTF">2019-04-15T05:46:05Z</dcterms:modified>
</cp:coreProperties>
</file>