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05" d="100"/>
          <a:sy n="105" d="100"/>
        </p:scale>
        <p:origin x="5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69160"/>
            <a:ext cx="76231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9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908720"/>
            <a:ext cx="88204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8760" y="908720"/>
            <a:ext cx="88204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BinaryCod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CBDF-F8EE-466E-B82A-F8278D3AD440}" type="datetimeFigureOut">
              <a:rPr lang="es-ES" smtClean="0"/>
              <a:pPr/>
              <a:t>15/04/2019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5D319-0FE9-4855-B74F-581B376F9F2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29598"/>
            <a:ext cx="6500228" cy="74751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Наша команда</a:t>
            </a: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757" y="768274"/>
            <a:ext cx="3782555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0112" y="4289619"/>
            <a:ext cx="3136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Белый Андрей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27521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Есипенко Никита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Наш робот «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Брейншторм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5436096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428" y="-7366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Стремимся к победе!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14687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Ссылка на видео выполнения роботом задания</a:t>
            </a:r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://youtu.be/XGVwM5bthAo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5301208"/>
            <a:ext cx="4172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81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40EE83-CFA0-4EF0-B46C-DE0CA864A9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Двоичный туннель</Template>
  <TotalTime>15</TotalTime>
  <Words>28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Наша команда</vt:lpstr>
      <vt:lpstr>Наш робот «Брейншторм»</vt:lpstr>
      <vt:lpstr>Стремимся к победе!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команда</dc:title>
  <dc:creator>Андрей</dc:creator>
  <cp:keywords/>
  <cp:lastModifiedBy>Андрей</cp:lastModifiedBy>
  <cp:revision>3</cp:revision>
  <dcterms:created xsi:type="dcterms:W3CDTF">2019-04-15T18:02:41Z</dcterms:created>
  <dcterms:modified xsi:type="dcterms:W3CDTF">2019-04-15T18:18:39Z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TC023897419991</vt:lpwstr>
  </property>
</Properties>
</file>