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59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56490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Комплекс для комфортного пребывания кота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«Один дома»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4048" y="4149080"/>
            <a:ext cx="4568552" cy="1752600"/>
          </a:xfrm>
        </p:spPr>
        <p:txBody>
          <a:bodyPr>
            <a:noAutofit/>
          </a:bodyPr>
          <a:lstStyle/>
          <a:p>
            <a:pPr algn="l"/>
            <a:r>
              <a:rPr lang="ru-RU" sz="20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Авторы:</a:t>
            </a:r>
            <a:endParaRPr lang="ru-RU" sz="20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/>
            <a:r>
              <a:rPr lang="ru-RU" sz="2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обучающиеся МБОУ ДО ДД(Ю)Т</a:t>
            </a:r>
          </a:p>
          <a:p>
            <a:pPr algn="l"/>
            <a:r>
              <a:rPr lang="ru-RU" sz="20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Закопайло</a:t>
            </a:r>
            <a:r>
              <a:rPr lang="ru-RU" sz="2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Андрей,</a:t>
            </a:r>
          </a:p>
          <a:p>
            <a:pPr algn="l"/>
            <a:r>
              <a:rPr lang="ru-RU" sz="2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Воробьев Антон</a:t>
            </a:r>
          </a:p>
          <a:p>
            <a:pPr algn="l"/>
            <a:r>
              <a:rPr lang="ru-RU" sz="2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0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Руководитель: </a:t>
            </a:r>
            <a:endParaRPr lang="ru-RU" sz="20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l"/>
            <a:r>
              <a:rPr lang="ru-RU" sz="2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Егорова Ольга Николаевна</a:t>
            </a:r>
          </a:p>
          <a:p>
            <a:pPr algn="l"/>
            <a:endParaRPr lang="ru-RU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026" name="Picture 2" descr="https://fashion-stickers.ru/47302-thickbox_default/vyglyadyvayusshij-kot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3717032"/>
            <a:ext cx="4499992" cy="4499992"/>
          </a:xfrm>
          <a:prstGeom prst="rect">
            <a:avLst/>
          </a:prstGeom>
          <a:noFill/>
        </p:spPr>
      </p:pic>
      <p:pic>
        <p:nvPicPr>
          <p:cNvPr id="1027" name="Picture 3" descr="\\Server_proxy\общая папка\ДЛЯ ЕГОРОВОЙ ОН\WEDO\ПРОЕКТЫ\шаблон робоферики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612576" y="-531440"/>
            <a:ext cx="3328987" cy="3236913"/>
          </a:xfrm>
          <a:prstGeom prst="rect">
            <a:avLst/>
          </a:prstGeom>
          <a:noFill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0152" y="188640"/>
            <a:ext cx="2955429" cy="150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>
            <a:normAutofit/>
          </a:bodyPr>
          <a:lstStyle/>
          <a:p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>Функциональные возможности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168478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 smtClean="0"/>
              <a:t>Кошки — социальные животные. Они быстро привязываются к хозяину, скучают по нему и тоскуют без внимания и ласки. Уезжая в длительный отпуск или в командировку, владельцы, как правило, оставляют питомца в гостинице или на попечении родственников и друзей. Если возникает необходимость оставить кошку на несколько дней, то можно оставить ее дома, но обеспечив ей условия для пребывания без хозяина.</a:t>
            </a:r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2"/>
          <a:srcRect t="1124" b="1"/>
          <a:stretch/>
        </p:blipFill>
        <p:spPr>
          <a:xfrm>
            <a:off x="1186681" y="2485069"/>
            <a:ext cx="6935341" cy="4289483"/>
          </a:xfrm>
          <a:prstGeom prst="rect">
            <a:avLst/>
          </a:prstGeom>
        </p:spPr>
      </p:pic>
      <p:pic>
        <p:nvPicPr>
          <p:cNvPr id="14338" name="Picture 2" descr="http://cdn.onlinewebfonts.com/svg/download_73363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5834781" y="4077072"/>
            <a:ext cx="2575273" cy="1517337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60648"/>
            <a:ext cx="8229600" cy="5904656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4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Цель: </a:t>
            </a:r>
          </a:p>
          <a:p>
            <a:pPr>
              <a:buNone/>
            </a:pPr>
            <a:r>
              <a:rPr lang="ru-RU" dirty="0" smtClean="0"/>
              <a:t>Разработать  автоматизированную систему для кормления и развлечения кошек, находящихся дома без хозяев.</a:t>
            </a:r>
          </a:p>
          <a:p>
            <a:pPr>
              <a:buNone/>
            </a:pPr>
            <a:r>
              <a:rPr lang="en-US" sz="4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Задачи</a:t>
            </a:r>
            <a:r>
              <a:rPr lang="en-US" sz="4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:</a:t>
            </a:r>
            <a:endParaRPr lang="ru-RU" sz="4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0">
              <a:buBlip>
                <a:blip r:embed="rId2"/>
              </a:buBlip>
            </a:pPr>
            <a:r>
              <a:rPr lang="ru-RU" dirty="0" smtClean="0"/>
              <a:t>Изучить </a:t>
            </a:r>
            <a:r>
              <a:rPr lang="ru-RU" dirty="0" err="1" smtClean="0"/>
              <a:t>интернет-источники</a:t>
            </a:r>
            <a:r>
              <a:rPr lang="ru-RU" dirty="0" smtClean="0"/>
              <a:t> и литературу.</a:t>
            </a:r>
          </a:p>
          <a:p>
            <a:pPr lvl="0">
              <a:buBlip>
                <a:blip r:embed="rId2"/>
              </a:buBlip>
            </a:pPr>
            <a:r>
              <a:rPr lang="ru-RU" dirty="0" smtClean="0"/>
              <a:t>Проанализировать достоинства и недостатки аналогов;</a:t>
            </a:r>
          </a:p>
          <a:p>
            <a:pPr lvl="0">
              <a:buBlip>
                <a:blip r:embed="rId2"/>
              </a:buBlip>
            </a:pPr>
            <a:r>
              <a:rPr lang="ru-RU" dirty="0" smtClean="0"/>
              <a:t>На платформе </a:t>
            </a:r>
            <a:r>
              <a:rPr lang="en-US" dirty="0" smtClean="0"/>
              <a:t>Lego </a:t>
            </a:r>
            <a:r>
              <a:rPr lang="en-US" dirty="0" err="1" smtClean="0"/>
              <a:t>WeDo</a:t>
            </a:r>
            <a:r>
              <a:rPr lang="ru-RU" dirty="0" smtClean="0"/>
              <a:t>, </a:t>
            </a:r>
            <a:r>
              <a:rPr lang="en-US" dirty="0" err="1" smtClean="0"/>
              <a:t>WeDo</a:t>
            </a:r>
            <a:r>
              <a:rPr lang="ru-RU" dirty="0" smtClean="0"/>
              <a:t> 2.0  создать проект автоматизации кормления и игры с кошками;</a:t>
            </a:r>
          </a:p>
          <a:p>
            <a:pPr lvl="0">
              <a:buBlip>
                <a:blip r:embed="rId2"/>
              </a:buBlip>
            </a:pPr>
            <a:r>
              <a:rPr lang="ru-RU" dirty="0" smtClean="0"/>
              <a:t>Разработать программы и проверить их работу на проекте;</a:t>
            </a:r>
          </a:p>
          <a:p>
            <a:pPr lvl="0">
              <a:buBlip>
                <a:blip r:embed="rId2"/>
              </a:buBlip>
            </a:pPr>
            <a:r>
              <a:rPr lang="ru-RU" dirty="0" smtClean="0"/>
              <a:t>Определить перспективы развития                     проекта с использованием других                  робототехнических  платформ.</a:t>
            </a:r>
          </a:p>
          <a:p>
            <a:endParaRPr lang="ru-RU" dirty="0"/>
          </a:p>
        </p:txBody>
      </p:sp>
      <p:pic>
        <p:nvPicPr>
          <p:cNvPr id="15362" name="Picture 2" descr="https://552stickers.com/wp-content/uploads/2017/08/peeking-cat_480x480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flipH="1">
            <a:off x="5580112" y="3789040"/>
            <a:ext cx="3563888" cy="35638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157</Words>
  <Application>Microsoft Office PowerPoint</Application>
  <PresentationFormat>Экран (4:3)</PresentationFormat>
  <Paragraphs>17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Tahoma</vt:lpstr>
      <vt:lpstr>Тема Office</vt:lpstr>
      <vt:lpstr>Комплекс для комфортного пребывания кота «Один дома» </vt:lpstr>
      <vt:lpstr>Функциональные возможности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Класс1</dc:creator>
  <cp:lastModifiedBy>Ольга Егорова</cp:lastModifiedBy>
  <cp:revision>24</cp:revision>
  <dcterms:created xsi:type="dcterms:W3CDTF">2019-04-12T09:31:17Z</dcterms:created>
  <dcterms:modified xsi:type="dcterms:W3CDTF">2019-04-15T16:41:42Z</dcterms:modified>
</cp:coreProperties>
</file>