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Викторина по теме «Земля»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29984"/>
          </a:xfrm>
        </p:spPr>
        <p:txBody>
          <a:bodyPr>
            <a:normAutofit/>
          </a:bodyPr>
          <a:lstStyle/>
          <a:p>
            <a:r>
              <a:rPr lang="ru-RU" dirty="0" smtClean="0"/>
              <a:t>Автор</a:t>
            </a:r>
            <a:r>
              <a:rPr lang="en-US" dirty="0" smtClean="0"/>
              <a:t>: </a:t>
            </a:r>
            <a:r>
              <a:rPr lang="ru-RU" dirty="0" err="1" smtClean="0"/>
              <a:t>Корюков</a:t>
            </a:r>
            <a:r>
              <a:rPr lang="ru-RU" dirty="0" smtClean="0"/>
              <a:t> Вадим, 7 лет.</a:t>
            </a:r>
          </a:p>
          <a:p>
            <a:r>
              <a:rPr lang="ru-RU" dirty="0" smtClean="0"/>
              <a:t>МБОУ ДО «Станция юных техников </a:t>
            </a:r>
            <a:r>
              <a:rPr lang="ru-RU" dirty="0" err="1" smtClean="0"/>
              <a:t>Устиновского</a:t>
            </a:r>
            <a:r>
              <a:rPr lang="ru-RU" dirty="0" smtClean="0"/>
              <a:t> района».</a:t>
            </a:r>
          </a:p>
          <a:p>
            <a:r>
              <a:rPr lang="ru-RU" dirty="0" smtClean="0"/>
              <a:t>Руководитель</a:t>
            </a:r>
            <a:r>
              <a:rPr lang="en-US" dirty="0" smtClean="0"/>
              <a:t>:</a:t>
            </a:r>
            <a:r>
              <a:rPr lang="ru-RU" dirty="0" err="1" smtClean="0"/>
              <a:t>Рябчикова</a:t>
            </a:r>
            <a:r>
              <a:rPr lang="ru-RU" dirty="0" smtClean="0"/>
              <a:t> Александра Сергеевна.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ЦЕЛЬ ПРОЕКТА: </a:t>
            </a:r>
            <a:r>
              <a:rPr lang="ru-RU" dirty="0" smtClean="0"/>
              <a:t>Проверить знания обучающихся Детских садов и начальной школы о планете Земля, о солнечной системе, об экологии.</a:t>
            </a:r>
          </a:p>
          <a:p>
            <a:pPr>
              <a:buNone/>
            </a:pPr>
            <a:r>
              <a:rPr lang="ru-RU" b="1" dirty="0" smtClean="0"/>
              <a:t>ЗАДАЧИ ПРОЕКТА</a:t>
            </a:r>
            <a:r>
              <a:rPr lang="en-US" b="1" dirty="0" smtClean="0"/>
              <a:t>: </a:t>
            </a:r>
            <a:endParaRPr lang="ru-RU" dirty="0" smtClean="0"/>
          </a:p>
          <a:p>
            <a:pPr lvl="0"/>
            <a:r>
              <a:rPr lang="ru-RU" dirty="0" smtClean="0"/>
              <a:t>Формировать экологическое сознание и чувство уважение к планете Земля.</a:t>
            </a:r>
          </a:p>
          <a:p>
            <a:pPr lvl="0"/>
            <a:r>
              <a:rPr lang="ru-RU" dirty="0" smtClean="0"/>
              <a:t>Развивать интерес, бережное отношение и любовь к окружающему миру.</a:t>
            </a:r>
          </a:p>
          <a:p>
            <a:pPr lvl="0"/>
            <a:r>
              <a:rPr lang="ru-RU" dirty="0" smtClean="0"/>
              <a:t>Вызвать беспокойство за экологическое состояние планеты, и желание созидательно взаимодействовать с природой.</a:t>
            </a:r>
          </a:p>
          <a:p>
            <a:pPr lvl="0"/>
            <a:r>
              <a:rPr lang="ru-RU" dirty="0" smtClean="0"/>
              <a:t>Разработка модели Викторины из конструктора </a:t>
            </a:r>
            <a:r>
              <a:rPr lang="en-US" dirty="0" smtClean="0"/>
              <a:t>Lego</a:t>
            </a:r>
            <a:r>
              <a:rPr lang="ru-RU" dirty="0" smtClean="0"/>
              <a:t>, используя  детали конструктора </a:t>
            </a:r>
            <a:r>
              <a:rPr lang="en-US" dirty="0" err="1" smtClean="0"/>
              <a:t>LegoWeDo</a:t>
            </a:r>
            <a:r>
              <a:rPr lang="ru-RU" dirty="0" smtClean="0"/>
              <a:t> 2.0; Конструирование макета;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выполнен из наборов </a:t>
            </a:r>
            <a:r>
              <a:rPr lang="en-US" dirty="0" smtClean="0"/>
              <a:t>Lego </a:t>
            </a:r>
            <a:r>
              <a:rPr lang="en-US" dirty="0" err="1" smtClean="0"/>
              <a:t>WeDo</a:t>
            </a:r>
            <a:r>
              <a:rPr lang="en-US" dirty="0" smtClean="0"/>
              <a:t> 2.0</a:t>
            </a:r>
            <a:r>
              <a:rPr lang="ru-RU" dirty="0" smtClean="0"/>
              <a:t>, «Заток», «</a:t>
            </a:r>
            <a:r>
              <a:rPr lang="en-US" dirty="0" smtClean="0"/>
              <a:t>Lego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4" name="Содержимое 3" descr="IMG_57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714356"/>
            <a:ext cx="5583767" cy="41878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120</Words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Викторина по теме «Земля»</vt:lpstr>
      <vt:lpstr>Слайд 2</vt:lpstr>
      <vt:lpstr>Проект выполнен из наборов Lego WeDo 2.0, «Заток», «Lego».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теме «Земля»</dc:title>
  <dc:creator>SUTUR</dc:creator>
  <cp:lastModifiedBy>SUTUR</cp:lastModifiedBy>
  <cp:revision>3</cp:revision>
  <dcterms:created xsi:type="dcterms:W3CDTF">2019-04-13T10:39:22Z</dcterms:created>
  <dcterms:modified xsi:type="dcterms:W3CDTF">2019-04-13T11:08:10Z</dcterms:modified>
</cp:coreProperties>
</file>