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0AA9-2401-4B6F-B954-5CC88794C514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72B-0D3D-486F-91DA-53157C1CAC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0AA9-2401-4B6F-B954-5CC88794C514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72B-0D3D-486F-91DA-53157C1CAC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0AA9-2401-4B6F-B954-5CC88794C514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72B-0D3D-486F-91DA-53157C1CAC0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0AA9-2401-4B6F-B954-5CC88794C514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72B-0D3D-486F-91DA-53157C1CAC0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0AA9-2401-4B6F-B954-5CC88794C514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72B-0D3D-486F-91DA-53157C1CAC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0AA9-2401-4B6F-B954-5CC88794C514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72B-0D3D-486F-91DA-53157C1CAC0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0AA9-2401-4B6F-B954-5CC88794C514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72B-0D3D-486F-91DA-53157C1CAC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0AA9-2401-4B6F-B954-5CC88794C514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72B-0D3D-486F-91DA-53157C1CAC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0AA9-2401-4B6F-B954-5CC88794C514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72B-0D3D-486F-91DA-53157C1CAC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0AA9-2401-4B6F-B954-5CC88794C514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72B-0D3D-486F-91DA-53157C1CAC0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0AA9-2401-4B6F-B954-5CC88794C514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72B-0D3D-486F-91DA-53157C1CAC0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1FC0AA9-2401-4B6F-B954-5CC88794C514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BAB372B-0D3D-486F-91DA-53157C1CAC0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648072"/>
          </a:xfrm>
        </p:spPr>
        <p:txBody>
          <a:bodyPr>
            <a:noAutofit/>
          </a:bodyPr>
          <a:lstStyle/>
          <a:p>
            <a:r>
              <a:rPr lang="ru-RU" sz="2000" dirty="0" smtClean="0"/>
              <a:t>Муниципальное бюджетное образовательное учреждение </a:t>
            </a:r>
            <a:br>
              <a:rPr lang="ru-RU" sz="2000" dirty="0" smtClean="0"/>
            </a:br>
            <a:r>
              <a:rPr lang="ru-RU" sz="2000" dirty="0" smtClean="0"/>
              <a:t>«СОШ 32 с углубленным изучением отдельных предметов»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6400800" cy="4896544"/>
          </a:xfrm>
        </p:spPr>
        <p:txBody>
          <a:bodyPr>
            <a:normAutofit lnSpcReduction="10000"/>
          </a:bodyPr>
          <a:lstStyle/>
          <a:p>
            <a:endParaRPr lang="ru-RU" sz="3000" dirty="0" smtClean="0"/>
          </a:p>
          <a:p>
            <a:r>
              <a:rPr lang="ru-RU" sz="3000" dirty="0" smtClean="0"/>
              <a:t>ПРОЕКТ</a:t>
            </a:r>
          </a:p>
          <a:p>
            <a:r>
              <a:rPr lang="ru-RU" sz="3000" dirty="0" smtClean="0"/>
              <a:t>«Моя родная планета»</a:t>
            </a:r>
          </a:p>
          <a:p>
            <a:endParaRPr lang="ru-RU" sz="3000" dirty="0" smtClean="0"/>
          </a:p>
          <a:p>
            <a:pPr algn="r"/>
            <a:r>
              <a:rPr lang="ru-RU" sz="1400" dirty="0" smtClean="0"/>
              <a:t>Выполнили:</a:t>
            </a:r>
          </a:p>
          <a:p>
            <a:pPr algn="r"/>
            <a:r>
              <a:rPr lang="ru-RU" sz="1400" dirty="0" err="1" smtClean="0"/>
              <a:t>Ахмадыршин</a:t>
            </a:r>
            <a:r>
              <a:rPr lang="ru-RU" sz="1400" dirty="0" smtClean="0"/>
              <a:t> Тимур</a:t>
            </a:r>
          </a:p>
          <a:p>
            <a:pPr algn="r"/>
            <a:r>
              <a:rPr lang="ru-RU" sz="1400" dirty="0" smtClean="0"/>
              <a:t>Квасков Артём</a:t>
            </a:r>
          </a:p>
          <a:p>
            <a:pPr algn="r"/>
            <a:r>
              <a:rPr lang="ru-RU" sz="1400" dirty="0" smtClean="0"/>
              <a:t>Ученики 2Б класса</a:t>
            </a:r>
          </a:p>
          <a:p>
            <a:pPr algn="r"/>
            <a:endParaRPr lang="ru-RU" sz="1400" dirty="0"/>
          </a:p>
          <a:p>
            <a:pPr algn="r"/>
            <a:r>
              <a:rPr lang="ru-RU" sz="1400" dirty="0" smtClean="0"/>
              <a:t>Руководитель:</a:t>
            </a:r>
          </a:p>
          <a:p>
            <a:pPr algn="r"/>
            <a:r>
              <a:rPr lang="ru-RU" sz="1400" dirty="0" smtClean="0"/>
              <a:t>Напольских А.А.</a:t>
            </a:r>
          </a:p>
          <a:p>
            <a:pPr algn="r"/>
            <a:endParaRPr lang="ru-RU" sz="1400" dirty="0"/>
          </a:p>
          <a:p>
            <a:pPr algn="r"/>
            <a:endParaRPr lang="ru-RU" sz="1400" dirty="0" smtClean="0"/>
          </a:p>
          <a:p>
            <a:pPr algn="r"/>
            <a:endParaRPr lang="ru-RU" sz="1400" dirty="0"/>
          </a:p>
          <a:p>
            <a:pPr algn="r"/>
            <a:endParaRPr lang="ru-RU" sz="1400" dirty="0" smtClean="0"/>
          </a:p>
          <a:p>
            <a:r>
              <a:rPr lang="ru-RU" sz="1400" dirty="0" smtClean="0">
                <a:solidFill>
                  <a:schemeClr val="tx1"/>
                </a:solidFill>
              </a:rPr>
              <a:t>Ижевск, 2019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egonature.com/wp-content/uploads/2012/01/chi-siamo-egonature-1024x7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3" y="3325854"/>
            <a:ext cx="3881163" cy="276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x-mode_-_v_mire_zhivotnykh_(zaycev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5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479027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Цель </a:t>
            </a:r>
            <a:r>
              <a:rPr lang="ru-RU" dirty="0"/>
              <a:t>проекта: разработка </a:t>
            </a:r>
            <a:r>
              <a:rPr lang="ru-RU" dirty="0" smtClean="0"/>
              <a:t>моделей чистого двора, чистого водоёма, </a:t>
            </a:r>
            <a:r>
              <a:rPr lang="ru-RU" dirty="0" smtClean="0"/>
              <a:t>чистой земли, </a:t>
            </a:r>
            <a:r>
              <a:rPr lang="ru-RU" dirty="0" smtClean="0"/>
              <a:t>чистого воздуха на дорогах, как призыв бережного отношения к окружающему миру. </a:t>
            </a:r>
            <a:endParaRPr lang="ru-RU" dirty="0"/>
          </a:p>
          <a:p>
            <a:endParaRPr lang="ru-RU" dirty="0"/>
          </a:p>
          <a:p>
            <a:r>
              <a:rPr lang="ru-RU" dirty="0"/>
              <a:t>Задачи:</a:t>
            </a:r>
          </a:p>
          <a:p>
            <a:endParaRPr lang="ru-RU" dirty="0"/>
          </a:p>
          <a:p>
            <a:r>
              <a:rPr lang="ru-RU" dirty="0" smtClean="0"/>
              <a:t>- разработать идею проекта;</a:t>
            </a:r>
            <a:endParaRPr lang="ru-RU" dirty="0"/>
          </a:p>
          <a:p>
            <a:endParaRPr lang="ru-RU" dirty="0"/>
          </a:p>
          <a:p>
            <a:r>
              <a:rPr lang="ru-RU" dirty="0"/>
              <a:t>- </a:t>
            </a:r>
            <a:r>
              <a:rPr lang="ru-RU" dirty="0" smtClean="0"/>
              <a:t>составить план сборки макетов: «Чистый двор», </a:t>
            </a:r>
            <a:r>
              <a:rPr lang="ru-RU" dirty="0"/>
              <a:t>«Чистый </a:t>
            </a:r>
            <a:r>
              <a:rPr lang="ru-RU" dirty="0" smtClean="0"/>
              <a:t>воздух», </a:t>
            </a:r>
            <a:r>
              <a:rPr lang="ru-RU" dirty="0"/>
              <a:t>«</a:t>
            </a:r>
            <a:r>
              <a:rPr lang="ru-RU" dirty="0" smtClean="0"/>
              <a:t>Чистая земля», </a:t>
            </a:r>
            <a:r>
              <a:rPr lang="ru-RU" dirty="0"/>
              <a:t>«Чистый </a:t>
            </a:r>
            <a:r>
              <a:rPr lang="ru-RU" dirty="0" smtClean="0"/>
              <a:t>водоём» ;</a:t>
            </a:r>
            <a:endParaRPr lang="ru-RU" dirty="0"/>
          </a:p>
          <a:p>
            <a:endParaRPr lang="ru-RU" dirty="0"/>
          </a:p>
          <a:p>
            <a:r>
              <a:rPr lang="ru-RU" dirty="0"/>
              <a:t>- </a:t>
            </a:r>
            <a:r>
              <a:rPr lang="ru-RU" dirty="0" smtClean="0"/>
              <a:t>осуществить сборку макетов с помощью наборов « </a:t>
            </a:r>
            <a:r>
              <a:rPr lang="ru-RU" dirty="0" err="1"/>
              <a:t>Lego</a:t>
            </a:r>
            <a:r>
              <a:rPr lang="ru-RU" dirty="0"/>
              <a:t> </a:t>
            </a:r>
            <a:r>
              <a:rPr lang="ru-RU" dirty="0" err="1"/>
              <a:t>WeDo</a:t>
            </a:r>
            <a:r>
              <a:rPr lang="ru-RU" dirty="0"/>
              <a:t> </a:t>
            </a:r>
            <a:r>
              <a:rPr lang="ru-RU" dirty="0" smtClean="0"/>
              <a:t>2.0»;</a:t>
            </a:r>
            <a:endParaRPr lang="ru-RU" dirty="0"/>
          </a:p>
          <a:p>
            <a:endParaRPr lang="ru-RU" dirty="0"/>
          </a:p>
          <a:p>
            <a:r>
              <a:rPr lang="ru-RU" dirty="0"/>
              <a:t>- </a:t>
            </a:r>
            <a:r>
              <a:rPr lang="ru-RU" dirty="0" smtClean="0"/>
              <a:t>разработать программы </a:t>
            </a:r>
            <a:r>
              <a:rPr lang="ru-RU" dirty="0"/>
              <a:t>подвижных конструкций в приложении </a:t>
            </a:r>
            <a:r>
              <a:rPr lang="ru-RU" dirty="0" err="1"/>
              <a:t>Lego</a:t>
            </a:r>
            <a:r>
              <a:rPr lang="ru-RU" dirty="0"/>
              <a:t> </a:t>
            </a:r>
            <a:r>
              <a:rPr lang="ru-RU" dirty="0" err="1"/>
              <a:t>WeDo</a:t>
            </a:r>
            <a:r>
              <a:rPr lang="ru-RU" dirty="0"/>
              <a:t> 2.0;</a:t>
            </a:r>
          </a:p>
          <a:p>
            <a:endParaRPr lang="ru-RU" dirty="0"/>
          </a:p>
          <a:p>
            <a:r>
              <a:rPr lang="ru-RU" dirty="0"/>
              <a:t>- </a:t>
            </a:r>
            <a:r>
              <a:rPr lang="ru-RU" dirty="0" smtClean="0"/>
              <a:t>провести испытание </a:t>
            </a:r>
            <a:r>
              <a:rPr lang="ru-RU" dirty="0"/>
              <a:t>работы макетов: «Чистый двор», «Чистый воздух», «</a:t>
            </a:r>
            <a:r>
              <a:rPr lang="ru-RU" dirty="0" smtClean="0"/>
              <a:t>Чистая земля», </a:t>
            </a:r>
            <a:r>
              <a:rPr lang="ru-RU" dirty="0"/>
              <a:t>«Чистый водоём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Цели и задачи проекта: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9069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«Чистый двор»</a:t>
            </a:r>
            <a:endParaRPr lang="ru-RU" u="sng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88024" y="2420888"/>
            <a:ext cx="4104456" cy="3705592"/>
          </a:xfrm>
        </p:spPr>
        <p:txBody>
          <a:bodyPr>
            <a:normAutofit/>
          </a:bodyPr>
          <a:lstStyle/>
          <a:p>
            <a:r>
              <a:rPr lang="ru-RU" dirty="0" smtClean="0"/>
              <a:t>Во дворе каждый найдет себе место. Детская площадка с каруселью и горкой. Песочник для малышей. Волейбольная площадка для взрослых.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241" y="2134082"/>
            <a:ext cx="4562740" cy="3422055"/>
          </a:xfrm>
        </p:spPr>
      </p:pic>
    </p:spTree>
    <p:extLst>
      <p:ext uri="{BB962C8B-B14F-4D97-AF65-F5344CB8AC3E}">
        <p14:creationId xmlns:p14="http://schemas.microsoft.com/office/powerpoint/2010/main" val="43179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«Чистый воздух»</a:t>
            </a:r>
            <a:endParaRPr lang="ru-RU" u="sng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76056" y="2276872"/>
            <a:ext cx="3888432" cy="38496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макете дорога с системой очистки воздуха. </a:t>
            </a:r>
            <a:r>
              <a:rPr lang="ru-RU" dirty="0"/>
              <a:t> </a:t>
            </a:r>
            <a:r>
              <a:rPr lang="ru-RU" dirty="0" smtClean="0"/>
              <a:t>Здесь устройство, которое всасывает грязный воздух. На станции воздух очищается от вредных примесей и через специальные устройства выдувается на улицу.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4554075" cy="3415556"/>
          </a:xfrm>
        </p:spPr>
      </p:pic>
    </p:spTree>
    <p:extLst>
      <p:ext uri="{BB962C8B-B14F-4D97-AF65-F5344CB8AC3E}">
        <p14:creationId xmlns:p14="http://schemas.microsoft.com/office/powerpoint/2010/main" val="197695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 «</a:t>
            </a:r>
            <a:r>
              <a:rPr lang="ru-RU" u="sng" dirty="0" smtClean="0"/>
              <a:t>Чистая земля»</a:t>
            </a:r>
            <a:endParaRPr lang="ru-RU" u="sng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50298" y="2420888"/>
            <a:ext cx="4214190" cy="3705592"/>
          </a:xfrm>
        </p:spPr>
        <p:txBody>
          <a:bodyPr>
            <a:normAutofit/>
          </a:bodyPr>
          <a:lstStyle/>
          <a:p>
            <a:r>
              <a:rPr lang="ru-RU" dirty="0" smtClean="0"/>
              <a:t>Машина и пресс помогают </a:t>
            </a:r>
            <a:r>
              <a:rPr lang="ru-RU" dirty="0"/>
              <a:t>очищать от листвы парки и дворы. Листва собирается и прессуется. Затем прессованные заготовки из листьев можно использовать как удобрение или </a:t>
            </a:r>
            <a:r>
              <a:rPr lang="ru-RU" dirty="0" err="1"/>
              <a:t>экотопливо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3" y="2420889"/>
            <a:ext cx="4554075" cy="3415556"/>
          </a:xfrm>
        </p:spPr>
      </p:pic>
    </p:spTree>
    <p:extLst>
      <p:ext uri="{BB962C8B-B14F-4D97-AF65-F5344CB8AC3E}">
        <p14:creationId xmlns:p14="http://schemas.microsoft.com/office/powerpoint/2010/main" val="388889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 «Чистый водоём»</a:t>
            </a:r>
            <a:endParaRPr lang="ru-RU" u="sng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2492896"/>
            <a:ext cx="4248472" cy="3633584"/>
          </a:xfrm>
        </p:spPr>
        <p:txBody>
          <a:bodyPr/>
          <a:lstStyle/>
          <a:p>
            <a:r>
              <a:rPr lang="ru-RU" dirty="0" smtClean="0"/>
              <a:t>Плавучая баржа с системой очистки воды собирает и доставляет мусор на перерабатывающий завод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62366"/>
            <a:ext cx="3422848" cy="4563798"/>
          </a:xfrm>
        </p:spPr>
      </p:pic>
    </p:spTree>
    <p:extLst>
      <p:ext uri="{BB962C8B-B14F-4D97-AF65-F5344CB8AC3E}">
        <p14:creationId xmlns:p14="http://schemas.microsoft.com/office/powerpoint/2010/main" val="170747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Планета Земля-наш общий дом. </a:t>
            </a:r>
          </a:p>
          <a:p>
            <a:r>
              <a:rPr lang="ru-RU" dirty="0" smtClean="0"/>
              <a:t>Мы хотим дышать чистым воздухом.</a:t>
            </a:r>
          </a:p>
          <a:p>
            <a:r>
              <a:rPr lang="ru-RU" dirty="0" smtClean="0"/>
              <a:t>Мы хотим плавать в чистой реке.</a:t>
            </a:r>
          </a:p>
          <a:p>
            <a:r>
              <a:rPr lang="ru-RU" dirty="0" smtClean="0"/>
              <a:t>Мы хотим </a:t>
            </a:r>
            <a:r>
              <a:rPr lang="ru-RU" dirty="0" smtClean="0"/>
              <a:t>ходить по чистой земле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Мы хотим гулять в чистом дворе.</a:t>
            </a:r>
          </a:p>
          <a:p>
            <a:pPr marL="0" indent="0">
              <a:buNone/>
            </a:pPr>
            <a:r>
              <a:rPr lang="ru-RU" dirty="0"/>
              <a:t>	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БЕРЕГИТЕ НАШУ ПЛАНЕТУ!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/>
              <a:t>	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Заключение.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4183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253</Words>
  <Application>Microsoft Office PowerPoint</Application>
  <PresentationFormat>Экран (4:3)</PresentationFormat>
  <Paragraphs>50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Candara</vt:lpstr>
      <vt:lpstr>Symbol</vt:lpstr>
      <vt:lpstr>Волна</vt:lpstr>
      <vt:lpstr>Муниципальное бюджетное образовательное учреждение  «СОШ 32 с углубленным изучением отдельных предметов»</vt:lpstr>
      <vt:lpstr>Цели и задачи проекта:</vt:lpstr>
      <vt:lpstr>«Чистый двор»</vt:lpstr>
      <vt:lpstr>«Чистый воздух»</vt:lpstr>
      <vt:lpstr> «Чистая земля»</vt:lpstr>
      <vt:lpstr> «Чистый водоём»</vt:lpstr>
      <vt:lpstr>Заключение.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 «СОШ 32 с углубленным изучением отдельных предметов»</dc:title>
  <dc:creator>Анна</dc:creator>
  <cp:lastModifiedBy>Оксана Оксана</cp:lastModifiedBy>
  <cp:revision>14</cp:revision>
  <dcterms:created xsi:type="dcterms:W3CDTF">2019-01-28T19:17:10Z</dcterms:created>
  <dcterms:modified xsi:type="dcterms:W3CDTF">2019-04-13T19:37:45Z</dcterms:modified>
</cp:coreProperties>
</file>