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5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1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3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7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6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8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7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5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F4E3-2C8B-4D5B-8D74-562D811AE3C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4802-F604-44B0-8A06-B08E45B14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4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10837" y="2024819"/>
            <a:ext cx="1241367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                </a:t>
            </a: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– 2.0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Автоматизированная кормушка 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0640" y="4523662"/>
            <a:ext cx="40233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Выполнили</a:t>
            </a:r>
            <a:r>
              <a:rPr lang="ru-RU" sz="2000" b="1" dirty="0" smtClean="0"/>
              <a:t>: ученики </a:t>
            </a:r>
            <a:r>
              <a:rPr lang="ru-RU" sz="2000" b="1" dirty="0"/>
              <a:t>4</a:t>
            </a:r>
            <a:r>
              <a:rPr lang="ru-RU" sz="2000" b="1" dirty="0" smtClean="0"/>
              <a:t> </a:t>
            </a:r>
            <a:r>
              <a:rPr lang="ru-RU" sz="2000" b="1" dirty="0"/>
              <a:t>класса</a:t>
            </a:r>
          </a:p>
          <a:p>
            <a:r>
              <a:rPr lang="ru-RU" sz="2000" b="1" dirty="0" smtClean="0"/>
              <a:t>Орлов Артем, Григорьев Кирилл</a:t>
            </a:r>
            <a:endParaRPr lang="ru-RU" sz="2000" b="1" dirty="0"/>
          </a:p>
          <a:p>
            <a:r>
              <a:rPr lang="ru-RU" sz="2000" b="1" dirty="0"/>
              <a:t>Руководитель: </a:t>
            </a:r>
            <a:r>
              <a:rPr lang="ru-RU" sz="2000" b="1" dirty="0" err="1" smtClean="0"/>
              <a:t>Дударева</a:t>
            </a:r>
            <a:r>
              <a:rPr lang="ru-RU" sz="2000" b="1" dirty="0" smtClean="0"/>
              <a:t> </a:t>
            </a:r>
            <a:r>
              <a:rPr lang="ru-RU" sz="2000" b="1" dirty="0"/>
              <a:t>Л.Н.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54728" y="135467"/>
            <a:ext cx="527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9»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Можги УР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0066" y="6344542"/>
            <a:ext cx="198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Можга, 2019 г</a:t>
            </a:r>
            <a:r>
              <a:rPr lang="ru-RU" dirty="0" smtClean="0"/>
              <a:t>од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2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354"/>
            <a:ext cx="12192001" cy="6860954"/>
          </a:xfrm>
          <a:prstGeom prst="rect">
            <a:avLst/>
          </a:prstGeom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0999" y="804333"/>
            <a:ext cx="7213600" cy="5398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создание робота, который будет раздавать корм пушным зверькам в зверохозяйстве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автоматизировано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существующие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Сконструировать роботизированную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программу управления </a:t>
            </a:r>
            <a:r>
              <a:rPr lang="ru-RU" sz="3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7295"/>
          </a:xfrm>
          <a:prstGeom prst="rect">
            <a:avLst/>
          </a:prstGeom>
        </p:spPr>
      </p:pic>
      <p:pic>
        <p:nvPicPr>
          <p:cNvPr id="4" name="Рисунок 3" descr="C:\Users\User\Downloads\IMG_20190329_161327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7" b="9307"/>
          <a:stretch/>
        </p:blipFill>
        <p:spPr bwMode="auto">
          <a:xfrm>
            <a:off x="6001789" y="265381"/>
            <a:ext cx="6010769" cy="340053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User\Downloads\IMG_20190329_16112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7" y="3358342"/>
            <a:ext cx="5609541" cy="334418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100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7295"/>
          </a:xfrm>
          <a:prstGeom prst="rect">
            <a:avLst/>
          </a:prstGeom>
        </p:spPr>
      </p:pic>
      <p:pic>
        <p:nvPicPr>
          <p:cNvPr id="3" name="Рисунок 2" descr="C:\Users\User\Desktop\програма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102" y="1160058"/>
            <a:ext cx="8015729" cy="503292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70746" y="355825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ДЛЯ ЗАПУСКА АК – 2.0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98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43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5Г</dc:creator>
  <cp:lastModifiedBy>Иван Михайлович Разживин</cp:lastModifiedBy>
  <cp:revision>13</cp:revision>
  <dcterms:created xsi:type="dcterms:W3CDTF">2019-03-29T12:58:52Z</dcterms:created>
  <dcterms:modified xsi:type="dcterms:W3CDTF">2019-04-12T12:35:46Z</dcterms:modified>
</cp:coreProperties>
</file>