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59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95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76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81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43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27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16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1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189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07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15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EF4E3-2C8B-4D5B-8D74-562D811AE3C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C4802-F604-44B0-8A06-B08E45B14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81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540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10837" y="2024819"/>
            <a:ext cx="1241367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                </a:t>
            </a:r>
            <a:r>
              <a:rPr lang="ru-RU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 – 2.0</a:t>
            </a:r>
          </a:p>
          <a:p>
            <a:pPr algn="ctr"/>
            <a:r>
              <a:rPr lang="ru-RU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Автоматизированная кормушка </a:t>
            </a:r>
            <a:endParaRPr lang="ru-R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60640" y="4523662"/>
            <a:ext cx="40233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Выполнили</a:t>
            </a:r>
            <a:r>
              <a:rPr lang="ru-RU" sz="2000" b="1" dirty="0" smtClean="0"/>
              <a:t>: ученики </a:t>
            </a:r>
            <a:r>
              <a:rPr lang="ru-RU" sz="2000" b="1" dirty="0"/>
              <a:t>4</a:t>
            </a:r>
            <a:r>
              <a:rPr lang="ru-RU" sz="2000" b="1" dirty="0" smtClean="0"/>
              <a:t> </a:t>
            </a:r>
            <a:r>
              <a:rPr lang="ru-RU" sz="2000" b="1" dirty="0"/>
              <a:t>класса</a:t>
            </a:r>
          </a:p>
          <a:p>
            <a:r>
              <a:rPr lang="ru-RU" sz="2000" b="1" dirty="0" smtClean="0"/>
              <a:t>Орлов Артем, Григорьев Кирилл</a:t>
            </a:r>
            <a:endParaRPr lang="ru-RU" sz="2000" b="1" dirty="0"/>
          </a:p>
          <a:p>
            <a:r>
              <a:rPr lang="ru-RU" sz="2000" b="1" dirty="0"/>
              <a:t>Руководитель: </a:t>
            </a:r>
            <a:r>
              <a:rPr lang="ru-RU" sz="2000" b="1" dirty="0" err="1" smtClean="0"/>
              <a:t>Дударева</a:t>
            </a:r>
            <a:r>
              <a:rPr lang="ru-RU" sz="2000" b="1" dirty="0" smtClean="0"/>
              <a:t> </a:t>
            </a:r>
            <a:r>
              <a:rPr lang="ru-RU" sz="2000" b="1" dirty="0"/>
              <a:t>Л.Н.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54728" y="135467"/>
            <a:ext cx="5278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№ 9»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 Можги УР 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90066" y="6344542"/>
            <a:ext cx="1989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Можга, 2019 г</a:t>
            </a:r>
            <a:r>
              <a:rPr lang="ru-RU" dirty="0" smtClean="0"/>
              <a:t>од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22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354"/>
            <a:ext cx="12192001" cy="6860954"/>
          </a:xfrm>
          <a:prstGeom prst="rect">
            <a:avLst/>
          </a:prstGeom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0999" y="804333"/>
            <a:ext cx="7213600" cy="5398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222222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создание робота, который будет раздавать корм пушным зверькам в зверохозяйстве </a:t>
            </a:r>
            <a:r>
              <a:rPr lang="ru-RU" sz="3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автоматизировано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222222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222222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Изучить существующие </a:t>
            </a:r>
            <a:r>
              <a:rPr lang="ru-RU" sz="3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Сконструировать роботизированную </a:t>
            </a:r>
            <a:r>
              <a:rPr lang="ru-RU" sz="3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модель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Создать программу управления </a:t>
            </a:r>
            <a:r>
              <a:rPr lang="ru-RU" sz="36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модели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7295"/>
          </a:xfrm>
          <a:prstGeom prst="rect">
            <a:avLst/>
          </a:prstGeom>
        </p:spPr>
      </p:pic>
      <p:pic>
        <p:nvPicPr>
          <p:cNvPr id="4" name="Рисунок 3" descr="C:\Users\User\Downloads\IMG_20190329_161327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57" b="9307"/>
          <a:stretch/>
        </p:blipFill>
        <p:spPr bwMode="auto">
          <a:xfrm>
            <a:off x="6001789" y="265381"/>
            <a:ext cx="6010769" cy="340053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C:\Users\User\Downloads\IMG_20190329_16112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57" y="3358342"/>
            <a:ext cx="5609541" cy="334418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1002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7295"/>
          </a:xfrm>
          <a:prstGeom prst="rect">
            <a:avLst/>
          </a:prstGeom>
        </p:spPr>
      </p:pic>
      <p:pic>
        <p:nvPicPr>
          <p:cNvPr id="3" name="Рисунок 2" descr="C:\Users\User\Desktop\програма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102" y="1160058"/>
            <a:ext cx="8015729" cy="5032924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470746" y="355825"/>
            <a:ext cx="581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ДЛЯ ЗАПУСКА АК – 2.0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989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43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inherit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 5Г</dc:creator>
  <cp:lastModifiedBy>Иван Михайлович Разживин</cp:lastModifiedBy>
  <cp:revision>13</cp:revision>
  <dcterms:created xsi:type="dcterms:W3CDTF">2019-03-29T12:58:52Z</dcterms:created>
  <dcterms:modified xsi:type="dcterms:W3CDTF">2019-04-12T12:35:46Z</dcterms:modified>
</cp:coreProperties>
</file>