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D1EE-6F2B-41AF-8D0C-AD2C6275E4D9}" type="datetimeFigureOut">
              <a:rPr lang="ru-RU" smtClean="0"/>
              <a:t>06.04.2019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FA3A-C357-47BC-86B4-1AD409242AA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D1EE-6F2B-41AF-8D0C-AD2C6275E4D9}" type="datetimeFigureOut">
              <a:rPr lang="ru-RU" smtClean="0"/>
              <a:t>06.04.2019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FA3A-C357-47BC-86B4-1AD409242AA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D1EE-6F2B-41AF-8D0C-AD2C6275E4D9}" type="datetimeFigureOut">
              <a:rPr lang="ru-RU" smtClean="0"/>
              <a:t>06.04.2019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FA3A-C357-47BC-86B4-1AD409242AA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D1EE-6F2B-41AF-8D0C-AD2C6275E4D9}" type="datetimeFigureOut">
              <a:rPr lang="ru-RU" smtClean="0"/>
              <a:t>06.04.2019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FA3A-C357-47BC-86B4-1AD409242AA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D1EE-6F2B-41AF-8D0C-AD2C6275E4D9}" type="datetimeFigureOut">
              <a:rPr lang="ru-RU" smtClean="0"/>
              <a:t>06.04.2019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FA3A-C357-47BC-86B4-1AD409242AA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D1EE-6F2B-41AF-8D0C-AD2C6275E4D9}" type="datetimeFigureOut">
              <a:rPr lang="ru-RU" smtClean="0"/>
              <a:t>06.04.2019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FA3A-C357-47BC-86B4-1AD409242AA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D1EE-6F2B-41AF-8D0C-AD2C6275E4D9}" type="datetimeFigureOut">
              <a:rPr lang="ru-RU" smtClean="0"/>
              <a:t>06.04.2019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FA3A-C357-47BC-86B4-1AD409242AA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D1EE-6F2B-41AF-8D0C-AD2C6275E4D9}" type="datetimeFigureOut">
              <a:rPr lang="ru-RU" smtClean="0"/>
              <a:t>06.04.2019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FA3A-C357-47BC-86B4-1AD409242AA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D1EE-6F2B-41AF-8D0C-AD2C6275E4D9}" type="datetimeFigureOut">
              <a:rPr lang="ru-RU" smtClean="0"/>
              <a:t>06.04.2019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FA3A-C357-47BC-86B4-1AD409242AA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D1EE-6F2B-41AF-8D0C-AD2C6275E4D9}" type="datetimeFigureOut">
              <a:rPr lang="ru-RU" smtClean="0"/>
              <a:t>06.04.2019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FA3A-C357-47BC-86B4-1AD409242AA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D1EE-6F2B-41AF-8D0C-AD2C6275E4D9}" type="datetimeFigureOut">
              <a:rPr lang="ru-RU" smtClean="0"/>
              <a:t>06.04.2019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FA3A-C357-47BC-86B4-1AD409242AA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3D1EE-6F2B-41AF-8D0C-AD2C6275E4D9}" type="datetimeFigureOut">
              <a:rPr lang="ru-RU" smtClean="0"/>
              <a:t>06.04.2019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6FA3A-C357-47BC-86B4-1AD409242AAB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Фулхаус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Сортировщик деталей по цвету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Детали попадают на конвейерную ленту</a:t>
            </a:r>
          </a:p>
          <a:p>
            <a:r>
              <a:rPr lang="ru-RU" dirty="0" smtClean="0"/>
              <a:t>Датчик цвета определяет цвет детали</a:t>
            </a:r>
          </a:p>
          <a:p>
            <a:r>
              <a:rPr lang="ru-RU" dirty="0" smtClean="0"/>
              <a:t>Центрифуга подаёт нужный стакан</a:t>
            </a:r>
          </a:p>
          <a:p>
            <a:r>
              <a:rPr lang="ru-RU" dirty="0" smtClean="0"/>
              <a:t>Следующая деталь готова к обработке</a:t>
            </a:r>
          </a:p>
          <a:p>
            <a:pPr>
              <a:buNone/>
            </a:pPr>
            <a:r>
              <a:rPr lang="ru-RU" dirty="0" smtClean="0"/>
              <a:t>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 и идея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Маркелов Фёдор Александрович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Внешний вид</a:t>
            </a:r>
            <a:endParaRPr lang="ru-RU" dirty="0"/>
          </a:p>
        </p:txBody>
      </p:sp>
      <p:pic>
        <p:nvPicPr>
          <p:cNvPr id="4" name="Содержимое 3" descr="Фулхауз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8922" y="1600200"/>
            <a:ext cx="8046156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35</Words>
  <Application>Microsoft Office PowerPoint</Application>
  <PresentationFormat>Экран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Фулхаус</vt:lpstr>
      <vt:lpstr>Принципы работы</vt:lpstr>
      <vt:lpstr>Автор и идея</vt:lpstr>
      <vt:lpstr>Внешний вид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Фулхаус</dc:title>
  <dc:creator>User</dc:creator>
  <cp:lastModifiedBy>User</cp:lastModifiedBy>
  <cp:revision>1</cp:revision>
  <dcterms:created xsi:type="dcterms:W3CDTF">2019-04-06T08:51:31Z</dcterms:created>
  <dcterms:modified xsi:type="dcterms:W3CDTF">2019-04-06T09:00:13Z</dcterms:modified>
</cp:coreProperties>
</file>