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62DE9F1-9F4B-4A95-9399-23B550D5222A}" v="4" dt="2019-03-31T20:54:02.6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2" autoAdjust="0"/>
    <p:restoredTop sz="94660"/>
  </p:normalViewPr>
  <p:slideViewPr>
    <p:cSldViewPr snapToGrid="0">
      <p:cViewPr varScale="1">
        <p:scale>
          <a:sx n="89" d="100"/>
          <a:sy n="89" d="100"/>
        </p:scale>
        <p:origin x="8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31.03.2019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79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31.03.2019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3711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31.03.2019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6369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31.03.2019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5762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31.03.2019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002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31.03.2019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5335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31.03.2019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8754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31.03.2019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5695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31.03.2019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4169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31.03.2019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727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31.03.2019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2261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FFB779-270B-4192-84BA-A697F48306DC}" type="datetimeFigureOut">
              <a:rPr lang="ru-RU" smtClean="0"/>
              <a:t>31.03.2019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4979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65356" y="532428"/>
            <a:ext cx="10926096" cy="1047955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z="3600" dirty="0">
                <a:cs typeface="Calibri Light"/>
              </a:rPr>
              <a:t>Рекуррентная нейронная сеть для поиска отклонений </a:t>
            </a:r>
            <a:br>
              <a:rPr lang="ru-RU" sz="3600" dirty="0">
                <a:cs typeface="Calibri Light"/>
              </a:rPr>
            </a:br>
            <a:r>
              <a:rPr lang="ru-RU" sz="3600" dirty="0">
                <a:cs typeface="Calibri Light"/>
              </a:rPr>
              <a:t>в дыхании человека</a:t>
            </a:r>
            <a:endParaRPr lang="ru-RU" sz="3600" dirty="0"/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E1884582-9402-45B9-9F7E-4AA1AC2F0A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3290" y="2164070"/>
            <a:ext cx="11479161" cy="5195374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ru-RU" sz="3200" dirty="0">
                <a:cs typeface="Calibri"/>
              </a:rPr>
              <a:t>    В наше время есть множество медицинских приборов для определения состояния организма, однако состояние легких в домашних условиях никак не проверить.</a:t>
            </a:r>
            <a:endParaRPr lang="ru-RU" dirty="0">
              <a:cs typeface="Calibri"/>
            </a:endParaRPr>
          </a:p>
          <a:p>
            <a:pPr algn="l"/>
            <a:r>
              <a:rPr lang="ru-RU" sz="3200" dirty="0">
                <a:cs typeface="Calibri"/>
              </a:rPr>
              <a:t>    Именно поэтому мы решили разработать бота в </a:t>
            </a:r>
            <a:r>
              <a:rPr lang="ru-RU" sz="3200" dirty="0" err="1">
                <a:cs typeface="Calibri"/>
              </a:rPr>
              <a:t>ВКонтакте</a:t>
            </a:r>
            <a:r>
              <a:rPr lang="ru-RU" sz="3200" dirty="0">
                <a:cs typeface="Calibri"/>
              </a:rPr>
              <a:t> на языке </a:t>
            </a:r>
            <a:r>
              <a:rPr lang="ru-RU" sz="3200" dirty="0" err="1">
                <a:cs typeface="Calibri"/>
              </a:rPr>
              <a:t>Python</a:t>
            </a:r>
            <a:r>
              <a:rPr lang="ru-RU" sz="3200" dirty="0">
                <a:cs typeface="Calibri"/>
              </a:rPr>
              <a:t>.</a:t>
            </a:r>
          </a:p>
          <a:p>
            <a:pPr algn="l"/>
            <a:r>
              <a:rPr lang="ru-RU" sz="3200" dirty="0">
                <a:cs typeface="Calibri"/>
              </a:rPr>
              <a:t>    Вы отправляете ему голосовое сообщение, а он определяет вероятность отклонения в дыхании, его характер (хрипы и/или трески), к какому врачу необходимо обратиться и предполагаемые лекарства.</a:t>
            </a:r>
          </a:p>
          <a:p>
            <a:pPr algn="l"/>
            <a:endParaRPr lang="ru-RU" sz="2800" dirty="0">
              <a:cs typeface="Calibri"/>
            </a:endParaRPr>
          </a:p>
          <a:p>
            <a:pPr algn="l"/>
            <a:endParaRPr lang="ru-RU" sz="28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389058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84B3DB9-751A-43DE-A905-ABB66D6449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8428" y="264753"/>
            <a:ext cx="11670889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ru-RU" dirty="0">
                <a:cs typeface="Calibri" panose="020F0502020204030204"/>
              </a:rPr>
              <a:t>    Так как встроенного микрофона недостаточно, было решено использовать электронный фонендоскоп. </a:t>
            </a:r>
            <a:endParaRPr lang="ru-RU" dirty="0"/>
          </a:p>
          <a:p>
            <a:pPr marL="0" indent="0">
              <a:buNone/>
            </a:pPr>
            <a:r>
              <a:rPr lang="ru-RU" dirty="0">
                <a:cs typeface="Calibri" panose="020F0502020204030204"/>
              </a:rPr>
              <a:t>    Однонаправленный микрофон с высокой чувствительностью располагается внутри фонендоскопа, распечатанного на 3D-принтере.</a:t>
            </a:r>
            <a:endParaRPr lang="ru-RU" dirty="0"/>
          </a:p>
          <a:p>
            <a:pPr marL="0" indent="0">
              <a:buNone/>
            </a:pPr>
            <a:r>
              <a:rPr lang="ru-RU" dirty="0">
                <a:cs typeface="Calibri" panose="020F0502020204030204"/>
              </a:rPr>
              <a:t>    В следствие того, что между стенками фонендоскопа присутствует вакуум, внешние звуки практически не попадают на микрофон.</a:t>
            </a:r>
          </a:p>
          <a:p>
            <a:pPr marL="0" indent="0">
              <a:buNone/>
            </a:pPr>
            <a:r>
              <a:rPr lang="ru-RU" dirty="0">
                <a:cs typeface="Calibri" panose="020F0502020204030204"/>
              </a:rPr>
              <a:t>    Такая конструкция позволяет убрать практически все шумы, оставив только звуки дыхания.</a:t>
            </a:r>
            <a:endParaRPr lang="ru-RU" dirty="0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88F7FF01-5C32-43E1-937A-C7AFB0B413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6722" y="3825948"/>
            <a:ext cx="7278327" cy="2696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7634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D97955A-BDE3-433F-8058-BA9BE34C47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1394" y="178721"/>
            <a:ext cx="11892115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ru-RU" sz="2600" dirty="0">
                <a:cs typeface="Calibri" panose="020F0502020204030204"/>
              </a:rPr>
              <a:t>    Полученный звук разбивается на кусочки, используя единичное смещение (правый нижний рисунок).</a:t>
            </a:r>
          </a:p>
          <a:p>
            <a:pPr marL="0" indent="0">
              <a:buNone/>
            </a:pPr>
            <a:r>
              <a:rPr lang="ru-RU" sz="2600" dirty="0">
                <a:cs typeface="Calibri" panose="020F0502020204030204"/>
              </a:rPr>
              <a:t>    Затем кусочки отправляются в нейронную сеть. В первой части нейросеть ищет шумы. Во второй части (оранжевый блок) нейросеть приглушает эти шумы. В третьей части нейросеть предсказывает вероятность и вид отклонений(хрипы и/или трески). Их нейросеть отправляет пользователю обратно в </a:t>
            </a:r>
            <a:r>
              <a:rPr lang="ru-RU" sz="2600" dirty="0" err="1">
                <a:cs typeface="Calibri" panose="020F0502020204030204"/>
              </a:rPr>
              <a:t>ВКонтакте</a:t>
            </a:r>
            <a:r>
              <a:rPr lang="ru-RU" sz="2600" dirty="0">
                <a:cs typeface="Calibri" panose="020F0502020204030204"/>
              </a:rPr>
              <a:t>.</a:t>
            </a:r>
          </a:p>
          <a:p>
            <a:pPr marL="0" indent="0">
              <a:buNone/>
            </a:pPr>
            <a:endParaRPr lang="ru-RU" sz="2600" dirty="0">
              <a:cs typeface="Calibri" panose="020F0502020204030204"/>
            </a:endParaRPr>
          </a:p>
        </p:txBody>
      </p:sp>
      <p:pic>
        <p:nvPicPr>
          <p:cNvPr id="2" name="Рисунок 3" descr="Изображение выглядит как экран&#10;&#10;Описание создано с высокой степенью достоверности">
            <a:extLst>
              <a:ext uri="{FF2B5EF4-FFF2-40B4-BE49-F238E27FC236}">
                <a16:creationId xmlns:a16="http://schemas.microsoft.com/office/drawing/2014/main" id="{9274BF3B-A66A-418A-BD91-49E22C4CA4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1558" y="1575759"/>
            <a:ext cx="4252822" cy="4238445"/>
          </a:xfrm>
          <a:prstGeom prst="rect">
            <a:avLst/>
          </a:prstGeom>
        </p:spPr>
      </p:pic>
      <p:pic>
        <p:nvPicPr>
          <p:cNvPr id="12" name="Рисунок 12" descr="Изображение выглядит как снимок экрана&#10;&#10;Описание создано с высокой степенью достоверности">
            <a:extLst>
              <a:ext uri="{FF2B5EF4-FFF2-40B4-BE49-F238E27FC236}">
                <a16:creationId xmlns:a16="http://schemas.microsoft.com/office/drawing/2014/main" id="{F8D69B1B-5F7E-482C-BBF7-354AB5F9E1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2368" y="2831690"/>
            <a:ext cx="4132006" cy="4132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63073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Широкоэкранный</PresentationFormat>
  <Paragraphs>0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Рекуррентная нейронная сеть для поиска отклонений  в дыхании человека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</dc:title>
  <dc:creator/>
  <cp:lastModifiedBy/>
  <cp:revision>206</cp:revision>
  <dcterms:created xsi:type="dcterms:W3CDTF">2012-07-30T23:42:41Z</dcterms:created>
  <dcterms:modified xsi:type="dcterms:W3CDTF">2019-03-31T20:59:07Z</dcterms:modified>
</cp:coreProperties>
</file>