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Робот ЧИСТЮЛЯ умеет:</a:t>
            </a:r>
            <a:endParaRPr lang="ru-RU" b="1" dirty="0"/>
          </a:p>
        </p:txBody>
      </p:sp>
      <p:pic>
        <p:nvPicPr>
          <p:cNvPr id="5" name="Содержимое 4" descr="IMG_4967-25-03-19-09-2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4038600" cy="298261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2132856"/>
            <a:ext cx="4038600" cy="3528392"/>
          </a:xfrm>
        </p:spPr>
        <p:txBody>
          <a:bodyPr/>
          <a:lstStyle/>
          <a:p>
            <a:r>
              <a:rPr lang="ru-RU" dirty="0" smtClean="0"/>
              <a:t>Разговаривать</a:t>
            </a:r>
          </a:p>
          <a:p>
            <a:r>
              <a:rPr lang="ru-RU" dirty="0" smtClean="0"/>
              <a:t>Передвигаться на колесах</a:t>
            </a:r>
          </a:p>
          <a:p>
            <a:r>
              <a:rPr lang="ru-RU" dirty="0" smtClean="0"/>
              <a:t> Сгребать мусор, который видит с помощью датчика движения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Робот ЧИСТЮЛЯ 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собран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управляется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 из мотора, датчика движения, </a:t>
            </a:r>
            <a:r>
              <a:rPr lang="ru-RU" dirty="0" err="1" smtClean="0"/>
              <a:t>смарт</a:t>
            </a:r>
            <a:r>
              <a:rPr lang="ru-RU" dirty="0" smtClean="0"/>
              <a:t> – </a:t>
            </a:r>
            <a:r>
              <a:rPr lang="ru-RU" dirty="0" err="1" smtClean="0"/>
              <a:t>хаба</a:t>
            </a:r>
            <a:r>
              <a:rPr lang="ru-RU" dirty="0" smtClean="0"/>
              <a:t>, деталей </a:t>
            </a:r>
            <a:r>
              <a:rPr lang="en-US" dirty="0" smtClean="0"/>
              <a:t>Lego Boost </a:t>
            </a:r>
            <a:r>
              <a:rPr lang="ru-RU" dirty="0" smtClean="0"/>
              <a:t>и </a:t>
            </a:r>
            <a:r>
              <a:rPr lang="en-US" dirty="0" smtClean="0"/>
              <a:t>Lego</a:t>
            </a:r>
            <a:r>
              <a:rPr lang="ru-RU" dirty="0" smtClean="0"/>
              <a:t> </a:t>
            </a:r>
            <a:r>
              <a:rPr lang="en-US" dirty="0" smtClean="0"/>
              <a:t>City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программой созданной в среде </a:t>
            </a:r>
            <a:r>
              <a:rPr lang="en-US" dirty="0" smtClean="0"/>
              <a:t>Lego Boost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4" descr="FullSizeRender-25-03-19-09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77072"/>
            <a:ext cx="1883642" cy="1224136"/>
          </a:xfrm>
          <a:prstGeom prst="rect">
            <a:avLst/>
          </a:prstGeom>
        </p:spPr>
      </p:pic>
      <p:pic>
        <p:nvPicPr>
          <p:cNvPr id="8" name="Рисунок 7" descr="FullSizeRender-25-03-19-09-32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077072"/>
            <a:ext cx="1840900" cy="1283052"/>
          </a:xfrm>
          <a:prstGeom prst="rect">
            <a:avLst/>
          </a:prstGeom>
        </p:spPr>
      </p:pic>
      <p:pic>
        <p:nvPicPr>
          <p:cNvPr id="9" name="Рисунок 8" descr="FullSizeRender-25-03-19-09-32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5517232"/>
            <a:ext cx="1872208" cy="1340768"/>
          </a:xfrm>
          <a:prstGeom prst="rect">
            <a:avLst/>
          </a:prstGeom>
        </p:spPr>
      </p:pic>
      <p:pic>
        <p:nvPicPr>
          <p:cNvPr id="10" name="Содержимое 4" descr="FullSizeRender-27-03-19-02-2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4149080"/>
            <a:ext cx="3600399" cy="165712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Трудности при сборке ЧИСТЮЛИ:</a:t>
            </a:r>
            <a:endParaRPr lang="ru-RU" b="1" dirty="0"/>
          </a:p>
        </p:txBody>
      </p:sp>
      <p:pic>
        <p:nvPicPr>
          <p:cNvPr id="5" name="Содержимое 4" descr="IMG_4971-25-03-19-09-2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348880"/>
            <a:ext cx="4038600" cy="302895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 него были слабые крепления узлов </a:t>
            </a:r>
          </a:p>
          <a:p>
            <a:r>
              <a:rPr lang="ru-RU" dirty="0" smtClean="0"/>
              <a:t>Он был не устойчив</a:t>
            </a:r>
          </a:p>
          <a:p>
            <a:r>
              <a:rPr lang="ru-RU" dirty="0" smtClean="0"/>
              <a:t>Изначально приводными были большие пластиковые колеса, но у них не было сцепления с поверхностью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Все трудности были преодолены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79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Робот ЧИСТЮЛЯ умеет:</vt:lpstr>
      <vt:lpstr>Робот ЧИСТЮЛЯ </vt:lpstr>
      <vt:lpstr>Трудности при сборке ЧИСТЮЛИ: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Денис</cp:lastModifiedBy>
  <cp:revision>6</cp:revision>
  <dcterms:created xsi:type="dcterms:W3CDTF">2019-03-31T20:12:12Z</dcterms:created>
  <dcterms:modified xsi:type="dcterms:W3CDTF">2019-03-31T21:09:40Z</dcterms:modified>
</cp:coreProperties>
</file>