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42940B7-4668-42A5-A346-208F36F03F3E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74A5EB-4579-4F66-966B-237775F4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Супердрель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Автор робота</a:t>
            </a:r>
            <a:r>
              <a:rPr lang="en-US" b="1" dirty="0" smtClean="0"/>
              <a:t>:</a:t>
            </a:r>
            <a:r>
              <a:rPr lang="ru-RU" b="1" dirty="0" smtClean="0"/>
              <a:t>Петров Кирилл</a:t>
            </a:r>
          </a:p>
          <a:p>
            <a:r>
              <a:rPr lang="ru-RU" b="1" dirty="0" smtClean="0"/>
              <a:t>Педагог</a:t>
            </a:r>
            <a:r>
              <a:rPr lang="en-US" b="1" dirty="0" smtClean="0"/>
              <a:t>:</a:t>
            </a:r>
            <a:r>
              <a:rPr lang="ru-RU" b="1" dirty="0" smtClean="0"/>
              <a:t>Евгеньева А.М.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35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81800" cy="943000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14348" y="1928802"/>
            <a:ext cx="4242202" cy="37998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Дрель с двумя сверлами предназначена для увеличения производительности труда, когда одновременно можно высверливать два отверстия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Потом я </a:t>
            </a:r>
            <a:r>
              <a:rPr lang="ru-RU" dirty="0" err="1" smtClean="0"/>
              <a:t>Супер-Дрель</a:t>
            </a:r>
            <a:r>
              <a:rPr lang="ru-RU" dirty="0" smtClean="0"/>
              <a:t> доработал и добавил датчик наклона. Из-за этого дрель стала более удобной в использовании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857364"/>
            <a:ext cx="2825991" cy="42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94300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Внешний вид робота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102092"/>
            <a:ext cx="2592288" cy="38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021"/>
            <a:ext cx="2880320" cy="38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спереди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697661"/>
            <a:ext cx="117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Вид </a:t>
            </a:r>
            <a:r>
              <a:rPr lang="ru-RU" dirty="0" smtClean="0"/>
              <a:t>сзади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8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Супер-дрель и программа робота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2060848"/>
            <a:ext cx="4104456" cy="39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5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59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NewsPrint</vt:lpstr>
      <vt:lpstr>Супердрель</vt:lpstr>
      <vt:lpstr>Начало работы</vt:lpstr>
      <vt:lpstr>Внешний вид робота</vt:lpstr>
      <vt:lpstr>Супер-дрель и программа робота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Супердрель</dc:title>
  <dc:creator>user-1</dc:creator>
  <cp:lastModifiedBy>Oleg</cp:lastModifiedBy>
  <cp:revision>5</cp:revision>
  <dcterms:created xsi:type="dcterms:W3CDTF">2019-03-27T12:34:55Z</dcterms:created>
  <dcterms:modified xsi:type="dcterms:W3CDTF">2019-04-01T16:54:01Z</dcterms:modified>
</cp:coreProperties>
</file>