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6"/>
  </p:notesMasterIdLst>
  <p:sldIdLst>
    <p:sldId id="256" r:id="rId2"/>
    <p:sldId id="258" r:id="rId3"/>
    <p:sldId id="259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24" autoAdjust="0"/>
  </p:normalViewPr>
  <p:slideViewPr>
    <p:cSldViewPr>
      <p:cViewPr>
        <p:scale>
          <a:sx n="55" d="100"/>
          <a:sy n="55" d="100"/>
        </p:scale>
        <p:origin x="-840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4D528-A707-47CE-A96F-503B487E9A24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6C554-1059-4829-AE4A-75CC777C0F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0162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E07AB59-0630-4598-9C1F-5AE017EEA72F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F653E17-BAB8-44FB-9479-00CA287D3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07AB59-0630-4598-9C1F-5AE017EEA72F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653E17-BAB8-44FB-9479-00CA287D3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07AB59-0630-4598-9C1F-5AE017EEA72F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653E17-BAB8-44FB-9479-00CA287D3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07AB59-0630-4598-9C1F-5AE017EEA72F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653E17-BAB8-44FB-9479-00CA287D3B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07AB59-0630-4598-9C1F-5AE017EEA72F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653E17-BAB8-44FB-9479-00CA287D3B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07AB59-0630-4598-9C1F-5AE017EEA72F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653E17-BAB8-44FB-9479-00CA287D3B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07AB59-0630-4598-9C1F-5AE017EEA72F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653E17-BAB8-44FB-9479-00CA287D3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07AB59-0630-4598-9C1F-5AE017EEA72F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653E17-BAB8-44FB-9479-00CA287D3B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07AB59-0630-4598-9C1F-5AE017EEA72F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653E17-BAB8-44FB-9479-00CA287D3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E07AB59-0630-4598-9C1F-5AE017EEA72F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653E17-BAB8-44FB-9479-00CA287D3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E07AB59-0630-4598-9C1F-5AE017EEA72F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F653E17-BAB8-44FB-9479-00CA287D3B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E07AB59-0630-4598-9C1F-5AE017EEA72F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F653E17-BAB8-44FB-9479-00CA287D3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628800"/>
            <a:ext cx="7772400" cy="1829761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РОБОТ  РОБОТЯША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РАБОТУ ВЫПОЛНИЛ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Малчихин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dirty="0">
                <a:solidFill>
                  <a:schemeClr val="tx1"/>
                </a:solidFill>
              </a:rPr>
              <a:t>Д</a:t>
            </a:r>
            <a:r>
              <a:rPr lang="ru-RU" dirty="0" smtClean="0">
                <a:solidFill>
                  <a:schemeClr val="tx1"/>
                </a:solidFill>
              </a:rPr>
              <a:t>аниил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Педагог Евгеньева А.М.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 descr="D:\IMG_20190326_2255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2714620"/>
            <a:ext cx="2999317" cy="224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АВТОМОБИЛЬ ТРАНСФОРМЕР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2-МОТОРА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2- ЮСБ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СМАРТ ХАБ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ФАРЫ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ДАТЧИК ДВИЖЕНИЯ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2 ЧЕРВЯЧНЫЕ ПЕРЕДАЧИ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1 КОНИЧЕСКАЯ ПЕРЕДАЧА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ШЕСТЕРЁНКИ И ВАЛЫ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КУБИКИ И ПЛАСТИНЫ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LEGA</a:t>
            </a:r>
            <a:endParaRPr lang="ru-RU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ДЕТАЛИ  РОБОТА</a:t>
            </a:r>
            <a:endParaRPr lang="ru-RU" dirty="0"/>
          </a:p>
        </p:txBody>
      </p:sp>
      <p:pic>
        <p:nvPicPr>
          <p:cNvPr id="7" name="Picture 4" descr="D:\IMG_20190326_2033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5680" y="642918"/>
            <a:ext cx="2838320" cy="212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IMG_20190326_1630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2643182"/>
            <a:ext cx="2714644" cy="203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:\IMG_20190326_2255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50" y="4500570"/>
            <a:ext cx="2571768" cy="19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484785"/>
            <a:ext cx="8892480" cy="2016224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2800" dirty="0" smtClean="0"/>
              <a:t>робот едет до места назначения </a:t>
            </a:r>
          </a:p>
          <a:p>
            <a:r>
              <a:rPr lang="ru-RU" sz="2800" dirty="0" smtClean="0"/>
              <a:t>Поворачивает кран в нужном направлении</a:t>
            </a:r>
          </a:p>
          <a:p>
            <a:r>
              <a:rPr lang="ru-RU" sz="2800" dirty="0" smtClean="0"/>
              <a:t>Опускает свой кран и забирает груз</a:t>
            </a:r>
          </a:p>
          <a:p>
            <a:r>
              <a:rPr lang="ru-RU" sz="2800" dirty="0" smtClean="0"/>
              <a:t>и переносит куда ему нужно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dirty="0" smtClean="0"/>
              <a:t>ЧТО РОБОТ ДЕЛАЕТ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48" y="3500438"/>
            <a:ext cx="3943595" cy="295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D:\IMG_20190326_2114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3643314"/>
            <a:ext cx="3000334" cy="225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Привод крана без понижающей передачи, очень быстро вращался, решили за счет червячной и конической передачи</a:t>
            </a:r>
          </a:p>
          <a:p>
            <a:r>
              <a:rPr lang="ru-RU" dirty="0"/>
              <a:t>Трудности программирования двух моторов по отдельности, решено за счет принудительного отключения и запуска программ по отдельности.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Трудности при создание робота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21088"/>
            <a:ext cx="2878137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545088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296</TotalTime>
  <Words>99</Words>
  <Application>Microsoft Office PowerPoint</Application>
  <PresentationFormat>Экран (4:3)</PresentationFormat>
  <Paragraphs>22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Открытая</vt:lpstr>
      <vt:lpstr>РОБОТ  РОБОТЯША </vt:lpstr>
      <vt:lpstr>ДЕТАЛИ  РОБОТА</vt:lpstr>
      <vt:lpstr>ЧТО РОБОТ ДЕЛАЕТ</vt:lpstr>
      <vt:lpstr>Трудности при создание робота: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РОБАТ ПОДНИМАЛА</dc:title>
  <dc:creator>Наташа</dc:creator>
  <cp:lastModifiedBy>Oleg</cp:lastModifiedBy>
  <cp:revision>34</cp:revision>
  <dcterms:created xsi:type="dcterms:W3CDTF">2019-03-27T08:08:06Z</dcterms:created>
  <dcterms:modified xsi:type="dcterms:W3CDTF">2019-04-01T15:49:24Z</dcterms:modified>
</cp:coreProperties>
</file>