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еизвестный пользователь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E22B0-4C37-4679-A428-2821915AAD0F}" type="datetimeFigureOut">
              <a:rPr lang="ru-RU" smtClean="0"/>
              <a:t>01.04.2019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F1526-4517-42C4-B95E-4D019673ECC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0079-7B55-47F1-9198-4D9B17FCC92C}" type="datetime1">
              <a:rPr lang="ru-RU" smtClean="0"/>
              <a:t>01.04.2019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Объединение "LEGO-конструирование" ДДЮТ Выборгского района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092D-60A4-0746-8E35-82BE187A77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DDE71-3CD6-43C0-882E-900867A33481}" type="datetime1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Объединение "LEGO-конструирование" ДДЮТ Выборгского района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092D-60A4-0746-8E35-82BE187A7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9B38-E55D-435D-B7D2-242F1AC9EF66}" type="datetime1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Объединение "LEGO-конструирование" ДДЮТ Выборгского района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092D-60A4-0746-8E35-82BE187A7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9BDC-CB60-4358-B5D2-2324DC9D1A8D}" type="datetime1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Объединение "LEGO-конструирование" ДДЮТ Выборгского района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092D-60A4-0746-8E35-82BE187A7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D6B9C-3859-406F-948A-C545229015D7}" type="datetime1">
              <a:rPr lang="ru-RU" smtClean="0"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Объединение "LEGO-конструирование" ДДЮТ Выборгского района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8518092D-60A4-0746-8E35-82BE187A7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65EA-EEC0-40FA-9530-AEA282146136}" type="datetime1">
              <a:rPr lang="ru-RU" smtClean="0"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Объединение "LEGO-конструирование" ДДЮТ Выборгского района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092D-60A4-0746-8E35-82BE187A7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47D5-8ECD-4F27-93E8-CB8AF89B695A}" type="datetime1">
              <a:rPr lang="ru-RU" smtClean="0"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Объединение "LEGO-конструирование" ДДЮТ Выборгского района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092D-60A4-0746-8E35-82BE187A7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F6D6-5D3A-466F-A474-E48D1E60111B}" type="datetime1">
              <a:rPr lang="ru-RU" smtClean="0"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Объединение "LEGO-конструирование" ДДЮТ Выборгского района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092D-60A4-0746-8E35-82BE187A7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CFBD-882F-4F2D-AB39-29E501051A33}" type="datetime1">
              <a:rPr lang="ru-RU" smtClean="0"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Объединение "LEGO-конструирование" ДДЮТ Выборгского района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092D-60A4-0746-8E35-82BE187A7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989C2-80C9-4D31-9BCA-17B7D93F7ADE}" type="datetime1">
              <a:rPr lang="ru-RU" smtClean="0"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Объединение "LEGO-конструирование" ДДЮТ Выборгского района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092D-60A4-0746-8E35-82BE187A7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25A9-8555-4BFA-9248-95E2CFBF4B0C}" type="datetime1">
              <a:rPr lang="ru-RU" smtClean="0"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Объединение "LEGO-конструирование" ДДЮТ Выборгского района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092D-60A4-0746-8E35-82BE187A7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273A44F-2AE9-4862-B32C-C639D60FA862}" type="datetime1">
              <a:rPr lang="ru-RU" smtClean="0"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Объединение "LEGO-конструирование" ДДЮТ Выборгского района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518092D-60A4-0746-8E35-82BE187A7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iming>
    <p:tnLst>
      <p:par>
        <p:cTn id="1" dur="indefinite" restart="never" nodeType="tmRoot"/>
      </p:par>
    </p:tnLst>
  </p:timing>
  <p:hf sldNum="0" hdr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BBF790-770E-DC42-A767-A4AE5191DF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Творческий проект </a:t>
            </a:r>
            <a:br>
              <a:rPr lang="ru-RU" dirty="0" smtClean="0"/>
            </a:br>
            <a:r>
              <a:rPr lang="ru-RU" dirty="0" smtClean="0"/>
              <a:t>РОБОТ «</a:t>
            </a:r>
            <a:r>
              <a:rPr lang="ru-RU" dirty="0" err="1" smtClean="0"/>
              <a:t>Мусороуборщик</a:t>
            </a:r>
            <a:r>
              <a:rPr lang="ru-RU" dirty="0"/>
              <a:t>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CCD19A5-9FCD-144A-A2E0-0F34513628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Работу подготовил </a:t>
            </a:r>
            <a:r>
              <a:rPr lang="ru-RU" dirty="0" err="1"/>
              <a:t>Эрмель</a:t>
            </a:r>
            <a:r>
              <a:rPr lang="ru-RU" dirty="0"/>
              <a:t> </a:t>
            </a:r>
            <a:r>
              <a:rPr lang="ru-RU" dirty="0" smtClean="0"/>
              <a:t>Артём </a:t>
            </a:r>
          </a:p>
          <a:p>
            <a:r>
              <a:rPr lang="ru-RU" dirty="0" smtClean="0"/>
              <a:t>Педагог: Евгеньева А.М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ДДЮТ Выборгского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516031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4772D1-E932-CE48-A4C2-A938AA76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/>
          <a:lstStyle/>
          <a:p>
            <a:pPr algn="just"/>
            <a:r>
              <a:rPr lang="ru-RU"/>
              <a:t>               Фото робота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800" y="1752600"/>
            <a:ext cx="5806440" cy="4355869"/>
          </a:xfrm>
        </p:spPr>
      </p:pic>
      <p:sp>
        <p:nvSpPr>
          <p:cNvPr id="3" name="TextBox 2"/>
          <p:cNvSpPr txBox="1"/>
          <p:nvPr/>
        </p:nvSpPr>
        <p:spPr>
          <a:xfrm>
            <a:off x="7315200" y="1524000"/>
            <a:ext cx="419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 качестве основы был использован набор </a:t>
            </a:r>
            <a:r>
              <a:rPr lang="en-US" sz="2000" dirty="0" smtClean="0"/>
              <a:t>LEGO TECHNIC</a:t>
            </a:r>
            <a:r>
              <a:rPr lang="ru-RU" sz="2000" dirty="0" smtClean="0"/>
              <a:t> 42080</a:t>
            </a:r>
            <a:r>
              <a:rPr lang="en-US" sz="2000" dirty="0" smtClean="0"/>
              <a:t> </a:t>
            </a:r>
            <a:r>
              <a:rPr lang="ru-RU" sz="2000" dirty="0" smtClean="0"/>
              <a:t>«</a:t>
            </a:r>
            <a:r>
              <a:rPr lang="ru-RU" sz="2000" dirty="0" err="1" smtClean="0"/>
              <a:t>Лесоуборочная</a:t>
            </a:r>
            <a:r>
              <a:rPr lang="ru-RU" sz="2000" dirty="0" smtClean="0"/>
              <a:t> машина»</a:t>
            </a:r>
          </a:p>
          <a:p>
            <a:r>
              <a:rPr lang="ru-RU" sz="2000" dirty="0" smtClean="0"/>
              <a:t>Вместо силового блока и мотора </a:t>
            </a:r>
            <a:r>
              <a:rPr lang="en-US" sz="2000" dirty="0"/>
              <a:t>LEGO TECHNIC</a:t>
            </a:r>
            <a:r>
              <a:rPr lang="ru-RU" sz="2000" dirty="0"/>
              <a:t> </a:t>
            </a:r>
            <a:r>
              <a:rPr lang="ru-RU" sz="2000" dirty="0" smtClean="0"/>
              <a:t>я решил поставить смарт </a:t>
            </a:r>
            <a:r>
              <a:rPr lang="ru-RU" sz="2000" dirty="0" err="1" smtClean="0"/>
              <a:t>хаб</a:t>
            </a:r>
            <a:r>
              <a:rPr lang="ru-RU" sz="2000" dirty="0" smtClean="0"/>
              <a:t> и мотор из набора </a:t>
            </a:r>
            <a:r>
              <a:rPr lang="en-US" sz="2000" dirty="0" err="1" smtClean="0"/>
              <a:t>WeDo</a:t>
            </a:r>
            <a:r>
              <a:rPr lang="en-US" sz="2000" dirty="0" smtClean="0"/>
              <a:t> 2.0. </a:t>
            </a:r>
            <a:r>
              <a:rPr lang="ru-RU" sz="2000" dirty="0" smtClean="0"/>
              <a:t> Затем запрограммировал машину как робот  </a:t>
            </a:r>
            <a:r>
              <a:rPr lang="ru-RU" sz="2000" dirty="0" err="1" smtClean="0"/>
              <a:t>мусороуборщик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881158" y="6357958"/>
            <a:ext cx="8572560" cy="423843"/>
          </a:xfrm>
        </p:spPr>
        <p:txBody>
          <a:bodyPr/>
          <a:lstStyle/>
          <a:p>
            <a:r>
              <a:rPr lang="ru-RU" dirty="0" smtClean="0"/>
              <a:t>Объединение "LEGO-конструирование" ДДЮТ Выборгского района</a:t>
            </a:r>
            <a:endParaRPr lang="ru-RU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0CB87-6C31-463B-A850-92A1D511CF34}" type="datetime1">
              <a:rPr lang="ru-RU" smtClean="0"/>
              <a:t>01.04.2019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07700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FA7237-6407-6546-8800-3756E349D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Механизмы и составные части робота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B659B8-8A45-2B4B-B196-B6DF43375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836" y="1428736"/>
            <a:ext cx="10972800" cy="150019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Робот </a:t>
            </a:r>
            <a:r>
              <a:rPr lang="ru-RU" dirty="0" smtClean="0"/>
              <a:t>МУСОРОУБОРЩИК состоит </a:t>
            </a:r>
            <a:r>
              <a:rPr lang="ru-RU" dirty="0"/>
              <a:t>из:</a:t>
            </a:r>
          </a:p>
          <a:p>
            <a:r>
              <a:rPr lang="ru-RU" dirty="0" err="1" smtClean="0"/>
              <a:t>Смарт-Хаба</a:t>
            </a:r>
            <a:r>
              <a:rPr lang="ru-RU" dirty="0" smtClean="0"/>
              <a:t>, Мотора, Датчика </a:t>
            </a:r>
            <a:r>
              <a:rPr lang="ru-RU" dirty="0"/>
              <a:t>движения,</a:t>
            </a:r>
          </a:p>
          <a:p>
            <a:r>
              <a:rPr lang="ru-RU" dirty="0" smtClean="0"/>
              <a:t>Балок, и </a:t>
            </a:r>
            <a:r>
              <a:rPr lang="ru-RU" dirty="0"/>
              <a:t>других деталей LEGO </a:t>
            </a:r>
            <a:r>
              <a:rPr lang="ru-RU" dirty="0" err="1"/>
              <a:t>WeDo</a:t>
            </a:r>
            <a:r>
              <a:rPr lang="ru-RU" dirty="0"/>
              <a:t> 2.0 &amp; LEGO TECHNIC.</a:t>
            </a:r>
          </a:p>
        </p:txBody>
      </p:sp>
      <p:pic>
        <p:nvPicPr>
          <p:cNvPr id="4" name="Рисунок 3" descr="20190331_2000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52596" y="2857496"/>
            <a:ext cx="2643188" cy="3524251"/>
          </a:xfrm>
          <a:prstGeom prst="rect">
            <a:avLst/>
          </a:prstGeom>
        </p:spPr>
      </p:pic>
      <p:pic>
        <p:nvPicPr>
          <p:cNvPr id="5" name="Рисунок 4" descr="20190331_20005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81686" y="2928934"/>
            <a:ext cx="2643188" cy="3524251"/>
          </a:xfrm>
          <a:prstGeom prst="rect">
            <a:avLst/>
          </a:prstGeom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523968" y="6286520"/>
            <a:ext cx="8001056" cy="495281"/>
          </a:xfrm>
        </p:spPr>
        <p:txBody>
          <a:bodyPr/>
          <a:lstStyle/>
          <a:p>
            <a:r>
              <a:rPr lang="ru-RU" dirty="0" smtClean="0"/>
              <a:t>Объединение "LEGO-конструирование" ДДЮТ Выборгского района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782A5-AB52-42FD-B67F-FC30FD15B1F9}" type="datetime1">
              <a:rPr lang="ru-RU" smtClean="0"/>
              <a:t>01.04.2019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37262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A73E18-8478-8E49-9966-9ADB3064F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Трудности и их преодоление.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726B3F5-06D9-C449-ACD7-207CCF7A7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Трудности были при закреплении смарт-</a:t>
            </a:r>
            <a:r>
              <a:rPr lang="ru-RU" dirty="0" err="1"/>
              <a:t>хаба</a:t>
            </a:r>
            <a:r>
              <a:rPr lang="ru-RU" dirty="0"/>
              <a:t> </a:t>
            </a:r>
            <a:r>
              <a:rPr lang="en-US" dirty="0" err="1" smtClean="0"/>
              <a:t>WeDo</a:t>
            </a:r>
            <a:r>
              <a:rPr lang="en-US" dirty="0" smtClean="0"/>
              <a:t> 2.0 </a:t>
            </a:r>
            <a:r>
              <a:rPr lang="ru-RU" dirty="0" smtClean="0"/>
              <a:t>и </a:t>
            </a:r>
            <a:r>
              <a:rPr lang="ru-RU" dirty="0"/>
              <a:t>мотора, но мы смогли их преодолеть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Элементы гидравлики базовой модели управляют «Клешнями» </a:t>
            </a:r>
            <a:r>
              <a:rPr lang="ru-RU" dirty="0" err="1" smtClean="0"/>
              <a:t>мусороуборщика</a:t>
            </a:r>
            <a:r>
              <a:rPr lang="ru-RU" dirty="0" smtClean="0"/>
              <a:t>, поэтому их не удалось роботизировать на базе </a:t>
            </a:r>
            <a:r>
              <a:rPr lang="en-US" dirty="0" err="1" smtClean="0"/>
              <a:t>WeDo</a:t>
            </a:r>
            <a:r>
              <a:rPr lang="en-US" dirty="0" smtClean="0"/>
              <a:t> 2.0.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166778" y="6286520"/>
            <a:ext cx="8643998" cy="495281"/>
          </a:xfrm>
        </p:spPr>
        <p:txBody>
          <a:bodyPr/>
          <a:lstStyle/>
          <a:p>
            <a:r>
              <a:rPr lang="ru-RU" sz="1400" dirty="0" smtClean="0"/>
              <a:t>Объединение</a:t>
            </a:r>
            <a:r>
              <a:rPr lang="ru-RU" dirty="0" smtClean="0"/>
              <a:t> "LEGO-конструирование" ДДЮТ Выборгского района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17C82-27F2-4DBD-9FF9-D5B4D966A401}" type="datetime1">
              <a:rPr lang="ru-RU" smtClean="0"/>
              <a:t>01.04.2019</a:t>
            </a:fld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42017392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</TotalTime>
  <Words>150</Words>
  <Application>Microsoft Office PowerPoint</Application>
  <PresentationFormat>Произвольный</PresentationFormat>
  <Paragraphs>20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Творческий проект  РОБОТ «Мусороуборщик»</vt:lpstr>
      <vt:lpstr>               Фото робота</vt:lpstr>
      <vt:lpstr>Механизмы и составные части робота</vt:lpstr>
      <vt:lpstr>Трудности и их преодоление.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Творческая робота «Мусороуборщик»</dc:title>
  <dc:creator>user-2</dc:creator>
  <cp:lastModifiedBy>Oleg</cp:lastModifiedBy>
  <cp:revision>8</cp:revision>
  <dcterms:modified xsi:type="dcterms:W3CDTF">2019-04-01T14:10:59Z</dcterms:modified>
</cp:coreProperties>
</file>