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717201-DEF6-4A55-965F-28ABDBF0CB9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EAAEED-A19E-46EB-8CF9-3611438778C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028327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dirty="0" smtClean="0"/>
              <a:t>Система визуального контроля качества на производстве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Умный глаз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Авторы проекта: </a:t>
            </a:r>
            <a:r>
              <a:rPr lang="ru-RU" dirty="0" smtClean="0"/>
              <a:t>Кононович Тарас Константинович 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Руководитель проекта: </a:t>
            </a:r>
            <a:r>
              <a:rPr lang="ru-RU" dirty="0" err="1" smtClean="0"/>
              <a:t>Петшак</a:t>
            </a:r>
            <a:r>
              <a:rPr lang="ru-RU" dirty="0" smtClean="0"/>
              <a:t> Станислав Николаевич педагог МАОУ «Средняя школа №36 имени Гавриила Романовича Державина» г. Великий Новгород. </a:t>
            </a:r>
          </a:p>
          <a:p>
            <a:endParaRPr lang="ru-RU" dirty="0"/>
          </a:p>
        </p:txBody>
      </p:sp>
      <p:pic>
        <p:nvPicPr>
          <p:cNvPr id="4" name="Рисунок 3" descr="ed_cente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16632"/>
            <a:ext cx="2771800" cy="13887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_18.jpg"/>
          <p:cNvPicPr>
            <a:picLocks noChangeAspect="1"/>
          </p:cNvPicPr>
          <p:nvPr/>
        </p:nvPicPr>
        <p:blipFill>
          <a:blip r:embed="rId2" cstate="print">
            <a:lum bright="7000"/>
          </a:blip>
          <a:stretch>
            <a:fillRect/>
          </a:stretch>
        </p:blipFill>
        <p:spPr>
          <a:xfrm>
            <a:off x="5940152" y="3861048"/>
            <a:ext cx="2880320" cy="2550284"/>
          </a:xfrm>
          <a:prstGeom prst="rect">
            <a:avLst/>
          </a:prstGeom>
          <a:effectLst>
            <a:outerShdw blurRad="50800" dist="50800" dir="14700000" algn="ctr" rotWithShape="0">
              <a:srgbClr val="000000">
                <a:alpha val="91000"/>
              </a:srgbClr>
            </a:outerShdw>
          </a:effectLst>
        </p:spPr>
      </p:pic>
      <p:pic>
        <p:nvPicPr>
          <p:cNvPr id="4" name="Рисунок 3" descr="Gefra.jpg"/>
          <p:cNvPicPr>
            <a:picLocks noChangeAspect="1"/>
          </p:cNvPicPr>
          <p:nvPr/>
        </p:nvPicPr>
        <p:blipFill>
          <a:blip r:embed="rId3" cstate="print">
            <a:lum bright="-11000" contrast="3000"/>
          </a:blip>
          <a:stretch>
            <a:fillRect/>
          </a:stretch>
        </p:blipFill>
        <p:spPr>
          <a:xfrm>
            <a:off x="251520" y="1052736"/>
            <a:ext cx="3606749" cy="27809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139952" y="980729"/>
            <a:ext cx="4546848" cy="2808312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Телеметрическая система контроля качества используется во многих сферах таких как медицина, ракетостроение, машиностроение и т.д. </a:t>
            </a:r>
          </a:p>
          <a:p>
            <a:r>
              <a:rPr lang="ru-RU" sz="2000" dirty="0" smtClean="0"/>
              <a:t>Представленная робототехническая система оснащёна </a:t>
            </a:r>
            <a:r>
              <a:rPr lang="ru-RU" sz="2000" dirty="0" smtClean="0"/>
              <a:t>двумя манипуляторами и видео </a:t>
            </a:r>
            <a:r>
              <a:rPr lang="ru-RU" sz="2000" dirty="0" smtClean="0"/>
              <a:t>камерой высокого разрешения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проекта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077072"/>
            <a:ext cx="62646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 </a:t>
            </a:r>
            <a:r>
              <a:rPr lang="ru-RU" dirty="0" smtClean="0"/>
              <a:t>помощью которой происходит мониторинг </a:t>
            </a:r>
            <a:r>
              <a:rPr lang="ru-RU" dirty="0" err="1" smtClean="0"/>
              <a:t>объекта.Она</a:t>
            </a:r>
            <a:r>
              <a:rPr lang="ru-RU" dirty="0" smtClean="0"/>
              <a:t> может быть как частью машиностроительного комплекса так и использоваться </a:t>
            </a:r>
            <a:r>
              <a:rPr lang="ru-RU" dirty="0" err="1" smtClean="0"/>
              <a:t>стационарно.Так</a:t>
            </a:r>
            <a:r>
              <a:rPr lang="ru-RU" dirty="0" smtClean="0"/>
              <a:t> же возможно ее использование в условиях опасных для персонала например на высокотоксичном производстве.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347864" y="1481328"/>
            <a:ext cx="5338936" cy="4525963"/>
          </a:xfrm>
        </p:spPr>
        <p:txBody>
          <a:bodyPr>
            <a:normAutofit fontScale="85000" lnSpcReduction="10000"/>
          </a:bodyPr>
          <a:lstStyle/>
          <a:p>
            <a:r>
              <a:rPr lang="ru-RU" sz="1800" dirty="0" smtClean="0"/>
              <a:t>Максимальная </a:t>
            </a:r>
            <a:r>
              <a:rPr lang="ru-RU" sz="1800" dirty="0" smtClean="0"/>
              <a:t>точность при изготовлении и контроле качества продукции — ключ к успеху любой компании.</a:t>
            </a:r>
            <a:br>
              <a:rPr lang="ru-RU" sz="1800" dirty="0" smtClean="0"/>
            </a:br>
            <a:r>
              <a:rPr lang="ru-RU" sz="1800" dirty="0" smtClean="0"/>
              <a:t>Оптические измерительные </a:t>
            </a:r>
            <a:r>
              <a:rPr lang="ru-RU" sz="1800" dirty="0" smtClean="0"/>
              <a:t>приборы, с </a:t>
            </a:r>
            <a:r>
              <a:rPr lang="ru-RU" sz="1800" dirty="0" smtClean="0"/>
              <a:t>помощью которых можно быстро получить достоверные результаты измерений — будь то режущий инструмент и прецизионные детали для обрабатывающей промышленности и медицинской техники или миниатюрные электронные компоненты.</a:t>
            </a:r>
            <a:br>
              <a:rPr lang="ru-RU" sz="1800" dirty="0" smtClean="0"/>
            </a:br>
            <a:r>
              <a:rPr lang="ru-RU" sz="1800" dirty="0" smtClean="0"/>
              <a:t>Сверхточные измерительные приборы, устройства управления и вычислительные системы способны удовлетворить самые высокие запросы пользователей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Варианты модернизации данного робота существенно расширят его возможности. Возможна установка:</a:t>
            </a:r>
          </a:p>
          <a:p>
            <a:r>
              <a:rPr lang="ru-RU" sz="1800" dirty="0" smtClean="0"/>
              <a:t> системы машинного интеллектуального зрения,</a:t>
            </a:r>
          </a:p>
          <a:p>
            <a:r>
              <a:rPr lang="ru-RU" sz="1800" dirty="0" smtClean="0"/>
              <a:t> цифрового микроскопа</a:t>
            </a:r>
          </a:p>
          <a:p>
            <a:r>
              <a:rPr lang="ru-RU" sz="1800" dirty="0" smtClean="0"/>
              <a:t>с</a:t>
            </a:r>
            <a:r>
              <a:rPr lang="ru-RU" sz="1800" dirty="0" smtClean="0"/>
              <a:t>истемы считывания </a:t>
            </a:r>
            <a:r>
              <a:rPr lang="ru-RU" sz="1800" dirty="0" err="1" smtClean="0"/>
              <a:t>штрихкодирования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 и задача проекта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RTEmagicC_58abcceded.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2929139" cy="25922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115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Открытая</vt:lpstr>
      <vt:lpstr>Система визуального контроля качества на производстве Умный глаз</vt:lpstr>
      <vt:lpstr>Актуальность проекта </vt:lpstr>
      <vt:lpstr>Цель и задача проекта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kraswar</dc:creator>
  <cp:lastModifiedBy>kraswar</cp:lastModifiedBy>
  <cp:revision>10</cp:revision>
  <dcterms:created xsi:type="dcterms:W3CDTF">2019-04-01T07:41:07Z</dcterms:created>
  <dcterms:modified xsi:type="dcterms:W3CDTF">2019-04-01T09:14:34Z</dcterms:modified>
</cp:coreProperties>
</file>