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BD93DB-25DC-4E8B-933B-CDCD1AF98229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62BC36-754F-4BF8-A3F4-8E8F033DE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229600" cy="4525963"/>
          </a:xfrm>
        </p:spPr>
        <p:txBody>
          <a:bodyPr/>
          <a:lstStyle/>
          <a:p>
            <a:r>
              <a:rPr lang="ru-RU" dirty="0" smtClean="0"/>
              <a:t>Данный проект нацелен на ликвидацию одной из глобальных проблем современности- загрязнения водной среды. Его задачей является обнаружение мусора и отвозка его на базу.</a:t>
            </a:r>
          </a:p>
        </p:txBody>
      </p:sp>
      <p:pic>
        <p:nvPicPr>
          <p:cNvPr id="13314" name="Picture 2" descr="https://static.tildacdn.com/tild6632-3364-4334-a135-666131653933/AdobeStock_6357738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73557"/>
            <a:ext cx="5976664" cy="398444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9712" y="332656"/>
            <a:ext cx="4330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Подводный уборщик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Устройство робота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29600" cy="201622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Робот сделан из смеси программной платформы </a:t>
            </a:r>
            <a:r>
              <a:rPr lang="en-US" sz="3600" dirty="0" err="1"/>
              <a:t>A</a:t>
            </a:r>
            <a:r>
              <a:rPr lang="en-US" sz="3600" dirty="0" err="1" smtClean="0"/>
              <a:t>rduino</a:t>
            </a:r>
            <a:r>
              <a:rPr lang="ru-RU" sz="3600" dirty="0" smtClean="0"/>
              <a:t> и силовой установки, собранной из </a:t>
            </a:r>
            <a:r>
              <a:rPr lang="en-US" sz="3600" dirty="0"/>
              <a:t>L</a:t>
            </a:r>
            <a:r>
              <a:rPr lang="en-US" sz="3600" dirty="0" smtClean="0"/>
              <a:t>ego </a:t>
            </a:r>
            <a:r>
              <a:rPr lang="en-US" sz="3600" dirty="0" err="1" smtClean="0"/>
              <a:t>Technic</a:t>
            </a:r>
            <a:r>
              <a:rPr lang="ru-RU" sz="3600" dirty="0" smtClean="0"/>
              <a:t>, а так же лебедки с магнитом на сервоприводе.</a:t>
            </a:r>
          </a:p>
          <a:p>
            <a:r>
              <a:rPr lang="ru-RU" sz="3600" dirty="0" smtClean="0"/>
              <a:t>Поле для действий робота собрано из ПВХ труб, </a:t>
            </a:r>
            <a:r>
              <a:rPr lang="en-US" sz="3600" dirty="0" smtClean="0"/>
              <a:t>Lego</a:t>
            </a:r>
            <a:r>
              <a:rPr lang="ru-RU" sz="3600" dirty="0" smtClean="0"/>
              <a:t>, термопластика и монтажной </a:t>
            </a:r>
            <a:r>
              <a:rPr lang="ru-RU" sz="2800" dirty="0" smtClean="0"/>
              <a:t>пены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Работа программы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После активации переменных и объявления портов, программа включает мотор движения, который начинает перемещать робота к месту расположения обломка, который он должен поднять. В это время работает ультразвуковой датчик, который определяет расстояние от рамы робота до земли, и ждет, когда это значение станет меньше заданного. </a:t>
            </a:r>
            <a:r>
              <a:rPr lang="ru-RU" sz="2800" dirty="0" smtClean="0"/>
              <a:t>Если значение становится меньше 6 см, включается вторая часть программы. В ней робот немного отъезжает назад, отматывает лебедку и проезжает вперед, чтобы магнит зацепил груз. Затем лебедка сматывается, и груз прижимается к раме. Последним пунктом робот возвращается к себе на базу. Для того, чтобы робот приехал точно туда же, откуда </a:t>
            </a:r>
            <a:r>
              <a:rPr lang="ru-RU" sz="2800" dirty="0" err="1" smtClean="0"/>
              <a:t>отпрвавился</a:t>
            </a:r>
            <a:r>
              <a:rPr lang="ru-RU" sz="2800" dirty="0" smtClean="0"/>
              <a:t>, перед запуском мотора был запущен таймер, определяющий, сколько времени робот ехал до груза.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106</TotalTime>
  <Words>201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Начальная</vt:lpstr>
      <vt:lpstr>Слайд 1</vt:lpstr>
      <vt:lpstr>Устройство робота</vt:lpstr>
      <vt:lpstr>Работа программы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Подводный уборщик</dc:title>
  <dc:creator>Пользователь Windows</dc:creator>
  <cp:lastModifiedBy>Пользователь Windows</cp:lastModifiedBy>
  <cp:revision>23</cp:revision>
  <dcterms:created xsi:type="dcterms:W3CDTF">2019-03-30T10:10:21Z</dcterms:created>
  <dcterms:modified xsi:type="dcterms:W3CDTF">2019-03-31T10:51:24Z</dcterms:modified>
</cp:coreProperties>
</file>