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2" r:id="rId16"/>
    <p:sldId id="270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22.03.2019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22.03.2019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22.03.2019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214290"/>
            <a:ext cx="6400800" cy="1214446"/>
          </a:xfrm>
        </p:spPr>
        <p:txBody>
          <a:bodyPr>
            <a:normAutofit/>
          </a:bodyPr>
          <a:lstStyle/>
          <a:p>
            <a:r>
              <a:rPr lang="ru-RU" sz="1200" b="1" dirty="0" smtClean="0"/>
              <a:t>РЕГИОНАЛЬНЫЙ ЭТАП ВСЕРОССИЙСКОГО КОНКУРСА </a:t>
            </a:r>
            <a:endParaRPr lang="ru-RU" sz="1200" dirty="0" smtClean="0"/>
          </a:p>
          <a:p>
            <a:r>
              <a:rPr lang="ru-RU" sz="1200" b="1" dirty="0" smtClean="0"/>
              <a:t>«ЮНЫЕ ТЕХНИКИ И ИЗОБРЕТАТЕЛИ»</a:t>
            </a:r>
            <a:endParaRPr lang="ru-RU" sz="1200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50030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ТВОРЧЕСКИЙ ПРОЕКТ «РОБОТ-ПРОХОДЧИК»</a:t>
            </a:r>
            <a:br>
              <a:rPr lang="ru-RU" b="1" dirty="0" smtClean="0"/>
            </a:br>
            <a:r>
              <a:rPr lang="ru-RU" sz="3100" dirty="0" smtClean="0"/>
              <a:t>Номинация: Транспортные технологии будущего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Робот для разработки шахт и карьеров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4348" y="3643314"/>
            <a:ext cx="4429156" cy="233743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TextBox 4"/>
          <p:cNvSpPr txBox="1"/>
          <p:nvPr/>
        </p:nvSpPr>
        <p:spPr>
          <a:xfrm>
            <a:off x="5357818" y="3500438"/>
            <a:ext cx="342902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Автор: </a:t>
            </a:r>
            <a:r>
              <a:rPr lang="ru-RU" dirty="0" err="1" smtClean="0"/>
              <a:t>Караневский</a:t>
            </a:r>
            <a:r>
              <a:rPr lang="ru-RU" dirty="0" smtClean="0"/>
              <a:t> Платон, обучающийся объединения «Робототехника», МБУДО «Центр технического творчества» г. Великие Луки</a:t>
            </a:r>
          </a:p>
          <a:p>
            <a:r>
              <a:rPr lang="ru-RU" dirty="0" smtClean="0"/>
              <a:t>Руководитель: </a:t>
            </a:r>
            <a:r>
              <a:rPr lang="ru-RU" dirty="0" err="1" smtClean="0"/>
              <a:t>Караневский</a:t>
            </a:r>
            <a:r>
              <a:rPr lang="ru-RU" dirty="0" smtClean="0"/>
              <a:t> Алексей Маратович, </a:t>
            </a:r>
            <a:r>
              <a:rPr lang="ru-RU" dirty="0" smtClean="0"/>
              <a:t>педагог </a:t>
            </a:r>
            <a:r>
              <a:rPr lang="ru-RU" smtClean="0"/>
              <a:t>дополнительного образования </a:t>
            </a:r>
            <a:r>
              <a:rPr lang="ru-RU" dirty="0" smtClean="0"/>
              <a:t>МБУДО ЦТТ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Комплектующие: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fontAlgn="base"/>
            <a:r>
              <a:rPr lang="ru-RU" dirty="0" smtClean="0"/>
              <a:t>Два микроконтроллера </a:t>
            </a:r>
            <a:r>
              <a:rPr lang="en-US" dirty="0" err="1" smtClean="0"/>
              <a:t>Arduino</a:t>
            </a:r>
            <a:r>
              <a:rPr lang="en-US" dirty="0" smtClean="0"/>
              <a:t> Uno</a:t>
            </a:r>
            <a:r>
              <a:rPr lang="ru-RU" dirty="0" smtClean="0"/>
              <a:t>;</a:t>
            </a:r>
          </a:p>
          <a:p>
            <a:pPr fontAlgn="base"/>
            <a:r>
              <a:rPr lang="ru-RU" dirty="0" smtClean="0"/>
              <a:t>Датчик газа:</a:t>
            </a:r>
          </a:p>
          <a:p>
            <a:pPr fontAlgn="base"/>
            <a:r>
              <a:rPr lang="ru-RU" dirty="0" smtClean="0"/>
              <a:t>ЖК-дисплей;</a:t>
            </a:r>
          </a:p>
          <a:p>
            <a:pPr fontAlgn="base"/>
            <a:r>
              <a:rPr lang="ru-RU" dirty="0" smtClean="0"/>
              <a:t>Два светодиода:</a:t>
            </a:r>
          </a:p>
          <a:p>
            <a:pPr fontAlgn="base"/>
            <a:r>
              <a:rPr lang="ru-RU" dirty="0" smtClean="0"/>
              <a:t>Звуковой динамик;</a:t>
            </a:r>
          </a:p>
          <a:p>
            <a:pPr fontAlgn="base"/>
            <a:r>
              <a:rPr lang="ru-RU" dirty="0" smtClean="0"/>
              <a:t>Три электродвигателя;</a:t>
            </a:r>
          </a:p>
          <a:p>
            <a:pPr fontAlgn="base"/>
            <a:r>
              <a:rPr lang="ru-RU" dirty="0" smtClean="0"/>
              <a:t>Плата управления двигателями </a:t>
            </a:r>
            <a:r>
              <a:rPr lang="en-US" dirty="0" smtClean="0"/>
              <a:t>L</a:t>
            </a:r>
            <a:r>
              <a:rPr lang="ru-RU" dirty="0" smtClean="0"/>
              <a:t>298</a:t>
            </a:r>
            <a:r>
              <a:rPr lang="en-US" dirty="0" smtClean="0"/>
              <a:t>N</a:t>
            </a:r>
            <a:endParaRPr lang="ru-RU" dirty="0" smtClean="0"/>
          </a:p>
          <a:p>
            <a:pPr fontAlgn="base"/>
            <a:r>
              <a:rPr lang="ru-RU" dirty="0" smtClean="0"/>
              <a:t>Макетная плата для монтажа электрической схемы;</a:t>
            </a:r>
          </a:p>
          <a:p>
            <a:pPr fontAlgn="base"/>
            <a:r>
              <a:rPr lang="ru-RU" dirty="0" smtClean="0"/>
              <a:t>Выключатель;</a:t>
            </a:r>
          </a:p>
          <a:p>
            <a:pPr fontAlgn="base"/>
            <a:r>
              <a:rPr lang="ru-RU" dirty="0" smtClean="0"/>
              <a:t>Аккумуляторный блок;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В программе </a:t>
            </a:r>
            <a:r>
              <a:rPr lang="en-US" dirty="0" err="1" smtClean="0"/>
              <a:t>Arduino</a:t>
            </a:r>
            <a:r>
              <a:rPr lang="en-US" dirty="0" smtClean="0"/>
              <a:t> IDE</a:t>
            </a:r>
            <a:r>
              <a:rPr lang="ru-RU" dirty="0" smtClean="0"/>
              <a:t> я написал две программы. 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Первая программа управляет двигателями конструкции. 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Вторая программа управляет датчиком газа.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00042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Код программы управления моторами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Проходчик1.jpg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500174"/>
            <a:ext cx="4286280" cy="4714908"/>
          </a:xfrm>
          <a:prstGeom prst="rect">
            <a:avLst/>
          </a:prstGeom>
        </p:spPr>
      </p:pic>
      <p:pic>
        <p:nvPicPr>
          <p:cNvPr id="5" name="Рисунок 4" descr="Проходчик2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43438" y="1571612"/>
            <a:ext cx="4256097" cy="46828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Код программы для датчика газа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Газ.jpg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500298" y="1643050"/>
            <a:ext cx="4071966" cy="46434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fontAlgn="base"/>
            <a:r>
              <a:rPr lang="ru-RU" dirty="0" smtClean="0"/>
              <a:t>Робототехника позволяет спроектировать модель будущего промышленного робота с меньшими финансовыми затратами и поэтому для человечества является одним из главных направлений как в науке и производстве, так и в быту обычных людей. </a:t>
            </a:r>
          </a:p>
          <a:p>
            <a:r>
              <a:rPr lang="ru-RU" dirty="0" smtClean="0"/>
              <a:t> Проектируя свою модель, я получил навыки сборки новых конструкций.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Актуальность разработки данного проекта основывается на стремительном развитии в России </a:t>
            </a:r>
            <a:r>
              <a:rPr lang="ru-RU" dirty="0" err="1" smtClean="0"/>
              <a:t>нанотехнологий</a:t>
            </a:r>
            <a:r>
              <a:rPr lang="ru-RU" dirty="0" smtClean="0"/>
              <a:t>, электроники, механики и программирования, компьютерных технологий и робототехники. Научно-техническое творчество - мощный инструмент синтеза знаний, закладывающий прочные основы системного мышления. </a:t>
            </a:r>
            <a:br>
              <a:rPr lang="ru-RU" dirty="0" smtClean="0"/>
            </a:br>
            <a:r>
              <a:rPr lang="ru-RU" dirty="0" smtClean="0"/>
              <a:t>     Участие в изобретательской и исследовательской деятельности позволяет школьнику шаг за шагом раскрывать в себе творческие возможности и </a:t>
            </a:r>
            <a:r>
              <a:rPr lang="ru-RU" dirty="0" err="1" smtClean="0"/>
              <a:t>самореализоваться</a:t>
            </a:r>
            <a:r>
              <a:rPr lang="ru-RU" dirty="0" smtClean="0"/>
              <a:t> в современном мире.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СПИСОК ЛИТЕРАТУРЫ: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lvl="0" fontAlgn="base"/>
            <a:r>
              <a:rPr lang="ru-RU" dirty="0" err="1" smtClean="0"/>
              <a:t>Блум</a:t>
            </a:r>
            <a:r>
              <a:rPr lang="ru-RU" dirty="0" smtClean="0"/>
              <a:t> </a:t>
            </a:r>
            <a:r>
              <a:rPr lang="ru-RU" dirty="0" err="1" smtClean="0"/>
              <a:t>Джереми</a:t>
            </a:r>
            <a:r>
              <a:rPr lang="ru-RU" dirty="0" smtClean="0"/>
              <a:t> Б71 Изучаем </a:t>
            </a:r>
            <a:r>
              <a:rPr lang="ru-RU" dirty="0" err="1" smtClean="0"/>
              <a:t>Arduino</a:t>
            </a:r>
            <a:r>
              <a:rPr lang="ru-RU" dirty="0" smtClean="0"/>
              <a:t>: инструменты и методы </a:t>
            </a:r>
            <a:r>
              <a:rPr lang="ru-RU" dirty="0" err="1" smtClean="0"/>
              <a:t>техническоговолшебства</a:t>
            </a:r>
            <a:r>
              <a:rPr lang="ru-RU" dirty="0" smtClean="0"/>
              <a:t>: Пер. с англ. — СПб.: </a:t>
            </a:r>
            <a:r>
              <a:rPr lang="ru-RU" dirty="0" err="1" smtClean="0"/>
              <a:t>БХВ-Петербург</a:t>
            </a:r>
            <a:r>
              <a:rPr lang="ru-RU" dirty="0" smtClean="0"/>
              <a:t>, 2015</a:t>
            </a:r>
          </a:p>
          <a:p>
            <a:pPr lvl="0" fontAlgn="base"/>
            <a:r>
              <a:rPr lang="ru-RU" dirty="0" err="1" smtClean="0"/>
              <a:t>Бокселл</a:t>
            </a:r>
            <a:r>
              <a:rPr lang="ru-RU" dirty="0" smtClean="0"/>
              <a:t> Дж. Б78 Изучаем </a:t>
            </a:r>
            <a:r>
              <a:rPr lang="ru-RU" dirty="0" err="1" smtClean="0"/>
              <a:t>Arduino</a:t>
            </a:r>
            <a:r>
              <a:rPr lang="ru-RU" dirty="0" smtClean="0"/>
              <a:t>. 65 проектов своими руками. — СПб.: Питер, 2017</a:t>
            </a:r>
          </a:p>
          <a:p>
            <a:pPr lvl="0"/>
            <a:r>
              <a:rPr lang="ru-RU" dirty="0" smtClean="0"/>
              <a:t>В.А. Петин. Проекты с использованием контроллера </a:t>
            </a:r>
            <a:r>
              <a:rPr lang="ru-RU" dirty="0" err="1" smtClean="0"/>
              <a:t>Arduino</a:t>
            </a:r>
            <a:r>
              <a:rPr lang="ru-RU" dirty="0" smtClean="0"/>
              <a:t>. , БХВ-Петербург,2015</a:t>
            </a:r>
          </a:p>
          <a:p>
            <a:pPr lvl="0" fontAlgn="base"/>
            <a:r>
              <a:rPr lang="en-US" dirty="0" smtClean="0"/>
              <a:t>Cornel </a:t>
            </a:r>
            <a:r>
              <a:rPr lang="en-US" dirty="0" err="1" smtClean="0"/>
              <a:t>Amariei</a:t>
            </a:r>
            <a:r>
              <a:rPr lang="en-US" dirty="0" smtClean="0"/>
              <a:t> - </a:t>
            </a:r>
            <a:r>
              <a:rPr lang="en-US" dirty="0" err="1" smtClean="0"/>
              <a:t>Arduino</a:t>
            </a:r>
            <a:r>
              <a:rPr lang="en-US" dirty="0" smtClean="0"/>
              <a:t> Development Cookbook(</a:t>
            </a:r>
            <a:r>
              <a:rPr lang="en-US" dirty="0" err="1" smtClean="0"/>
              <a:t>Packt</a:t>
            </a:r>
            <a:r>
              <a:rPr lang="en-US" dirty="0" smtClean="0"/>
              <a:t> Publishing Ltd) 2015</a:t>
            </a:r>
            <a:endParaRPr lang="ru-RU" dirty="0" smtClean="0"/>
          </a:p>
          <a:p>
            <a:pPr fontAlgn="base"/>
            <a:r>
              <a:rPr lang="en-US" b="1" dirty="0" smtClean="0"/>
              <a:t>          </a:t>
            </a:r>
            <a:r>
              <a:rPr lang="ru-RU" b="1" dirty="0" smtClean="0"/>
              <a:t>ПРОГРАММНОЕ ОБЕСПЕЧЕНИЕ:</a:t>
            </a:r>
            <a:r>
              <a:rPr lang="ru-RU" dirty="0" smtClean="0"/>
              <a:t>    </a:t>
            </a:r>
            <a:r>
              <a:rPr lang="en-US" dirty="0" err="1" smtClean="0"/>
              <a:t>Arduino</a:t>
            </a:r>
            <a:r>
              <a:rPr lang="en-US" dirty="0" smtClean="0"/>
              <a:t> IDE</a:t>
            </a:r>
            <a:endParaRPr lang="ru-RU" dirty="0" smtClean="0"/>
          </a:p>
          <a:p>
            <a:pPr fontAlgn="base">
              <a:buNone/>
            </a:pPr>
            <a:r>
              <a:rPr lang="en-US" dirty="0" smtClean="0"/>
              <a:t> 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400" dirty="0" smtClean="0"/>
              <a:t>СПАСИБО ЗА ВНИМАНИЕ!</a:t>
            </a:r>
            <a:endParaRPr lang="ru-RU" sz="44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ВВЕДЕНИЕ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Робототехника с использованием микроконтроллеров </a:t>
            </a:r>
            <a:r>
              <a:rPr lang="en-US" dirty="0" err="1" smtClean="0"/>
              <a:t>Arduino</a:t>
            </a:r>
            <a:r>
              <a:rPr lang="ru-RU" dirty="0" smtClean="0"/>
              <a:t> - это проектирование и конструирование всевозможных интеллектуальных механизмов, имеющих модульную структуру и обладающих обширным функционалом.</a:t>
            </a:r>
          </a:p>
          <a:p>
            <a:endParaRPr lang="ru-RU" dirty="0"/>
          </a:p>
        </p:txBody>
      </p:sp>
      <p:pic>
        <p:nvPicPr>
          <p:cNvPr id="4" name="Рисунок 3" descr="Космос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71670" y="4214818"/>
            <a:ext cx="5143536" cy="240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ПРОЕКТА: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b="1" dirty="0" smtClean="0"/>
              <a:t>Целью проекта является создание робота на основе конструктора LEGO и микроконтроллера </a:t>
            </a:r>
            <a:r>
              <a:rPr lang="en-US" b="1" dirty="0" err="1" smtClean="0"/>
              <a:t>Arduino</a:t>
            </a:r>
            <a:r>
              <a:rPr lang="ru-RU" b="1" dirty="0" smtClean="0"/>
              <a:t>, а именно, робота-проходчика для бурения шахт и  добычи полезных ископаемых на необитаемых планетах, оснастив его сигнализацией превышения уровня газа.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lvl="0" fontAlgn="base"/>
            <a:r>
              <a:rPr lang="ru-RU" dirty="0" smtClean="0"/>
              <a:t>Изучить возможности микроконтроллера </a:t>
            </a:r>
            <a:r>
              <a:rPr lang="en-US" dirty="0" err="1" smtClean="0"/>
              <a:t>Arduino</a:t>
            </a:r>
            <a:r>
              <a:rPr lang="ru-RU" dirty="0" smtClean="0"/>
              <a:t> для создания модели робота-проходчика;</a:t>
            </a:r>
          </a:p>
          <a:p>
            <a:pPr lvl="0" fontAlgn="base"/>
            <a:r>
              <a:rPr lang="ru-RU" dirty="0" smtClean="0"/>
              <a:t>Познакомиться с использованием микроконтроллера </a:t>
            </a:r>
            <a:r>
              <a:rPr lang="en-US" dirty="0" err="1" smtClean="0"/>
              <a:t>Arduino</a:t>
            </a:r>
            <a:r>
              <a:rPr lang="ru-RU" dirty="0" smtClean="0"/>
              <a:t> и различных датчиков и дополнительных плат;</a:t>
            </a:r>
          </a:p>
          <a:p>
            <a:pPr lvl="0" fontAlgn="base"/>
            <a:r>
              <a:rPr lang="ru-RU" dirty="0" smtClean="0"/>
              <a:t>Создать конструкцию модели робота-проходчика из конструктора </a:t>
            </a:r>
            <a:r>
              <a:rPr lang="ru-RU" dirty="0" err="1" smtClean="0"/>
              <a:t>Lego</a:t>
            </a:r>
            <a:r>
              <a:rPr lang="ru-RU" dirty="0" smtClean="0"/>
              <a:t>;</a:t>
            </a:r>
          </a:p>
          <a:p>
            <a:pPr lvl="0" fontAlgn="base"/>
            <a:r>
              <a:rPr lang="ru-RU" dirty="0" smtClean="0"/>
              <a:t>Написать программы для модели робота-проходчика </a:t>
            </a:r>
          </a:p>
          <a:p>
            <a:pPr lvl="0" fontAlgn="base"/>
            <a:r>
              <a:rPr lang="ru-RU" dirty="0" smtClean="0"/>
              <a:t>Провести эксперименты и доработать программы и модель в соответствии с выявленными проблемами конструкции и работы программ;</a:t>
            </a:r>
          </a:p>
          <a:p>
            <a:pPr lvl="0" fontAlgn="base"/>
            <a:r>
              <a:rPr lang="ru-RU" dirty="0" smtClean="0"/>
              <a:t>Обработать результаты исследования, сделать выводы.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Этапы реализации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fontAlgn="base">
              <a:buNone/>
            </a:pPr>
            <a:r>
              <a:rPr lang="ru-RU" dirty="0" smtClean="0"/>
              <a:t>   </a:t>
            </a:r>
            <a:r>
              <a:rPr lang="en-US" dirty="0" smtClean="0"/>
              <a:t>I</a:t>
            </a:r>
            <a:r>
              <a:rPr lang="ru-RU" dirty="0" smtClean="0"/>
              <a:t>. Ознакомительная часть. </a:t>
            </a:r>
          </a:p>
          <a:p>
            <a:pPr fontAlgn="base">
              <a:buNone/>
            </a:pPr>
            <a:r>
              <a:rPr lang="ru-RU" dirty="0" smtClean="0"/>
              <a:t>    Чтение книг писателей-фантастов, просмотр фантастических фильмов. Старался фантазировать, придумывать устройства для изучения космического пространства и других планет).</a:t>
            </a:r>
            <a:br>
              <a:rPr lang="ru-RU" dirty="0" smtClean="0"/>
            </a:br>
            <a:endParaRPr lang="ru-RU" dirty="0" smtClean="0"/>
          </a:p>
          <a:p>
            <a:pPr fontAlgn="base">
              <a:buNone/>
            </a:pPr>
            <a:r>
              <a:rPr lang="ru-RU" dirty="0" smtClean="0"/>
              <a:t>   </a:t>
            </a:r>
            <a:r>
              <a:rPr lang="en-US" dirty="0" smtClean="0"/>
              <a:t>II</a:t>
            </a:r>
            <a:r>
              <a:rPr lang="ru-RU" dirty="0" smtClean="0"/>
              <a:t>. Исследовательская часть. </a:t>
            </a:r>
          </a:p>
          <a:p>
            <a:pPr fontAlgn="base">
              <a:buNone/>
            </a:pPr>
            <a:r>
              <a:rPr lang="ru-RU" dirty="0" smtClean="0"/>
              <a:t>    Сборка различных вариантов конструкции. Доработка последней версии робота.</a:t>
            </a:r>
            <a:br>
              <a:rPr lang="ru-RU" dirty="0" smtClean="0"/>
            </a:br>
            <a:endParaRPr lang="ru-RU" dirty="0" smtClean="0"/>
          </a:p>
          <a:p>
            <a:pPr fontAlgn="base">
              <a:buNone/>
            </a:pPr>
            <a:r>
              <a:rPr lang="ru-RU" dirty="0" smtClean="0"/>
              <a:t>    </a:t>
            </a:r>
            <a:r>
              <a:rPr lang="en-US" dirty="0" smtClean="0"/>
              <a:t>III</a:t>
            </a:r>
            <a:r>
              <a:rPr lang="ru-RU" dirty="0" smtClean="0"/>
              <a:t>. Экспериментальная часть. </a:t>
            </a:r>
          </a:p>
          <a:p>
            <a:pPr fontAlgn="base">
              <a:buNone/>
            </a:pPr>
            <a:r>
              <a:rPr lang="ru-RU" dirty="0" smtClean="0"/>
              <a:t>    Объединение электронной начинки  </a:t>
            </a:r>
            <a:r>
              <a:rPr lang="en-US" dirty="0" err="1" smtClean="0"/>
              <a:t>Arduino</a:t>
            </a:r>
            <a:r>
              <a:rPr lang="ru-RU" dirty="0" smtClean="0"/>
              <a:t> с двигателями из </a:t>
            </a:r>
            <a:r>
              <a:rPr lang="en-US" dirty="0" smtClean="0"/>
              <a:t>Lego </a:t>
            </a:r>
            <a:r>
              <a:rPr lang="en-US" dirty="0" err="1" smtClean="0"/>
              <a:t>Technic</a:t>
            </a:r>
            <a:r>
              <a:rPr lang="ru-RU" dirty="0" smtClean="0"/>
              <a:t>, сборка датчика загазованности и тестирование программ робота).</a:t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Описание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2000" dirty="0" smtClean="0"/>
              <a:t>Я с детства увлекаюсь конструированием из </a:t>
            </a:r>
            <a:r>
              <a:rPr lang="en-US" sz="2000" dirty="0" smtClean="0"/>
              <a:t>LEGO</a:t>
            </a:r>
            <a:r>
              <a:rPr lang="ru-RU" sz="2000" dirty="0" smtClean="0"/>
              <a:t>, а год назад начал собирать конструкции и схемы на базе микроконтроллера </a:t>
            </a:r>
            <a:r>
              <a:rPr lang="en-US" sz="2000" dirty="0" err="1" smtClean="0"/>
              <a:t>Arduino</a:t>
            </a:r>
            <a:r>
              <a:rPr lang="ru-RU" sz="2000" dirty="0" smtClean="0"/>
              <a:t>. В процессе сборки конструкций я научился  программировать на языке </a:t>
            </a:r>
            <a:r>
              <a:rPr lang="en-US" sz="2000" dirty="0" smtClean="0"/>
              <a:t>C</a:t>
            </a:r>
            <a:r>
              <a:rPr lang="ru-RU" sz="2000" dirty="0" smtClean="0"/>
              <a:t>++. Довольно давно я поставил себе цель, изобрести конструкцию для освоения космоса и планет. 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Made-for-Movie-1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14480" y="3429000"/>
            <a:ext cx="5940425" cy="31216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0" y="214313"/>
            <a:ext cx="8504238" cy="4572000"/>
          </a:xfrm>
        </p:spPr>
        <p:txBody>
          <a:bodyPr/>
          <a:lstStyle/>
          <a:p>
            <a:pPr fontAlgn="base"/>
            <a:r>
              <a:rPr lang="ru-RU" sz="2400" dirty="0" smtClean="0"/>
              <a:t>Для  сборки шасси робота я решил использовать детали из наборов </a:t>
            </a:r>
            <a:r>
              <a:rPr lang="en-US" sz="2400" dirty="0" smtClean="0"/>
              <a:t>LEGO TECHNIC</a:t>
            </a:r>
            <a:r>
              <a:rPr lang="ru-RU" sz="2400" dirty="0" smtClean="0"/>
              <a:t>, так как эти наборы содержат различные балки и соединительные элементы, рассчитанные для сборки движущихся колесных моделей. Для размещения платы я использовал детали для сборки замка.  </a:t>
            </a:r>
          </a:p>
          <a:p>
            <a:pPr fontAlgn="base">
              <a:buNone/>
            </a:pPr>
            <a:r>
              <a:rPr lang="ru-RU" sz="2400" dirty="0" smtClean="0"/>
              <a:t>    В процессе сборки рождалось несколько идей. </a:t>
            </a:r>
          </a:p>
          <a:p>
            <a:endParaRPr lang="ru-RU" dirty="0"/>
          </a:p>
        </p:txBody>
      </p:sp>
      <p:pic>
        <p:nvPicPr>
          <p:cNvPr id="4" name="Рисунок 3" descr="0111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85918" y="3143248"/>
            <a:ext cx="5871591" cy="32443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14290"/>
            <a:ext cx="8501122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	В результате творческих экспериментов я остановился на данной  версии. Так как в передней части конструкции размещен двигатель буровой установки, всю электронную часть я разместил в «кабине» робота. Там же размещены двигатели, управляющие движением робота. </a:t>
            </a:r>
          </a:p>
          <a:p>
            <a:endParaRPr lang="ru-RU" sz="2400" dirty="0"/>
          </a:p>
        </p:txBody>
      </p:sp>
      <p:pic>
        <p:nvPicPr>
          <p:cNvPr id="3" name="Рисунок 2" descr="IMG_3530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7158" y="2428868"/>
            <a:ext cx="4714908" cy="2928959"/>
          </a:xfrm>
          <a:prstGeom prst="rect">
            <a:avLst/>
          </a:prstGeom>
        </p:spPr>
      </p:pic>
      <p:pic>
        <p:nvPicPr>
          <p:cNvPr id="4" name="Рисунок 3" descr="IMG_3527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14942" y="2428868"/>
            <a:ext cx="3672561" cy="33234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214290"/>
            <a:ext cx="885828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57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Электрическая часть выполнена в виде «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сендвича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», в три слоя. Нижняя часть (первая) – плата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Arduino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средняя часть (вторая) – макетная плата с электропроводкой, верхняя часть (третья) – батарейный блок.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1857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 задней части робота я присоединил сигнализатор газа, собранный в отдельном корпусе.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" name="Рисунок 2" descr="IMG_3523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14480" y="1714488"/>
            <a:ext cx="6000792" cy="44291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76</TotalTime>
  <Words>452</Words>
  <PresentationFormat>Экран (4:3)</PresentationFormat>
  <Paragraphs>61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Официальная</vt:lpstr>
      <vt:lpstr>ТВОРЧЕСКИЙ ПРОЕКТ «РОБОТ-ПРОХОДЧИК» Номинация: Транспортные технологии будущего </vt:lpstr>
      <vt:lpstr>ВВЕДЕНИЕ</vt:lpstr>
      <vt:lpstr>ЦЕЛЬ ПРОЕКТА:</vt:lpstr>
      <vt:lpstr>Задачи:</vt:lpstr>
      <vt:lpstr>Этапы реализации проекта</vt:lpstr>
      <vt:lpstr>Описание проекта</vt:lpstr>
      <vt:lpstr>Слайд 7</vt:lpstr>
      <vt:lpstr>Слайд 8</vt:lpstr>
      <vt:lpstr>Слайд 9</vt:lpstr>
      <vt:lpstr>Комплектующие:</vt:lpstr>
      <vt:lpstr>Слайд 11</vt:lpstr>
      <vt:lpstr>Код программы управления моторами </vt:lpstr>
      <vt:lpstr>Код программы для датчика газа </vt:lpstr>
      <vt:lpstr>ВЫВОДЫ:</vt:lpstr>
      <vt:lpstr>Заключение</vt:lpstr>
      <vt:lpstr>СПИСОК ЛИТЕРАТУРЫ: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ТВОРЧЕСКИЙ ПРОЕКТ «РОБОТ-ПРОХОДЧИК» Номинация: Транспортные технологии будущего </dc:title>
  <cp:lastModifiedBy>cdutt</cp:lastModifiedBy>
  <cp:revision>13</cp:revision>
  <dcterms:modified xsi:type="dcterms:W3CDTF">2019-03-22T12:53:21Z</dcterms:modified>
</cp:coreProperties>
</file>