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AB4A5-733C-49E4-81A0-B5360811163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02D4-79F3-4EC9-A0F8-F021D1DB1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AB4A5-733C-49E4-81A0-B5360811163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02D4-79F3-4EC9-A0F8-F021D1DB1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AB4A5-733C-49E4-81A0-B5360811163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02D4-79F3-4EC9-A0F8-F021D1DB1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AB4A5-733C-49E4-81A0-B5360811163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02D4-79F3-4EC9-A0F8-F021D1DB1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AB4A5-733C-49E4-81A0-B5360811163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02D4-79F3-4EC9-A0F8-F021D1DB1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AB4A5-733C-49E4-81A0-B5360811163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02D4-79F3-4EC9-A0F8-F021D1DB1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AB4A5-733C-49E4-81A0-B5360811163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02D4-79F3-4EC9-A0F8-F021D1DB1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AB4A5-733C-49E4-81A0-B5360811163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02D4-79F3-4EC9-A0F8-F021D1DB1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AB4A5-733C-49E4-81A0-B5360811163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02D4-79F3-4EC9-A0F8-F021D1DB1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AB4A5-733C-49E4-81A0-B5360811163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02D4-79F3-4EC9-A0F8-F021D1DB1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AB4A5-733C-49E4-81A0-B5360811163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02D4-79F3-4EC9-A0F8-F021D1DB14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AB4A5-733C-49E4-81A0-B53608111630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202D4-79F3-4EC9-A0F8-F021D1DB14F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ЗООПАРК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Великий Новгород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cer\Desktop\зоопарк\41490115a483dec91d50a3c8588a85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Acer\Desktop\зоопарк\krokodil-768x4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144000" cy="61297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Acer\Desktop\зоопарк\belize_belize_zoo_toucan_bird_travel_nature_colors_palm_tree-11675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9144000" cy="6103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Экран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ЗООПАРК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ЗООПАРК</dc:title>
  <dc:creator>Acer</dc:creator>
  <cp:lastModifiedBy>Acer</cp:lastModifiedBy>
  <cp:revision>1</cp:revision>
  <dcterms:created xsi:type="dcterms:W3CDTF">2019-03-18T19:33:44Z</dcterms:created>
  <dcterms:modified xsi:type="dcterms:W3CDTF">2019-03-18T19:35:52Z</dcterms:modified>
</cp:coreProperties>
</file>