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1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6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9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0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3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7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DE7F-1E5E-4A84-AD53-63912CAC4330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A2F4-8CC1-4096-96F4-892CA1DA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6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9556" y="1369641"/>
            <a:ext cx="354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raffiti2CTT" panose="04000000000000000000" pitchFamily="82" charset="0"/>
              </a:rPr>
              <a:t>Ультразвуковой датчик</a:t>
            </a:r>
          </a:p>
          <a:p>
            <a:r>
              <a:rPr lang="ru-RU" sz="2000" dirty="0" smtClean="0">
                <a:latin typeface="Graffiti2CTT" panose="04000000000000000000" pitchFamily="82" charset="0"/>
              </a:rPr>
              <a:t>Диапазон измерения: 3-400см</a:t>
            </a:r>
            <a:endParaRPr lang="ru-RU" sz="2000" dirty="0">
              <a:latin typeface="Graffiti2CTT" panose="04000000000000000000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6267" y="1369640"/>
            <a:ext cx="231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raffiti2CTT" panose="04000000000000000000" pitchFamily="82" charset="0"/>
              </a:rPr>
              <a:t>Камера</a:t>
            </a:r>
          </a:p>
          <a:p>
            <a:r>
              <a:rPr lang="ru-RU" sz="2000" dirty="0" smtClean="0">
                <a:latin typeface="Graffiti2CTT" panose="04000000000000000000" pitchFamily="82" charset="0"/>
              </a:rPr>
              <a:t>Угол обзора: 170°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2600" y="5444067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raffiti2CTT" panose="04000000000000000000" pitchFamily="82" charset="0"/>
              </a:rPr>
              <a:t>Гусеницы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2" y="2982331"/>
            <a:ext cx="20616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raffiti2CTT" panose="04000000000000000000" pitchFamily="82" charset="0"/>
              </a:rPr>
              <a:t>Датчик газа</a:t>
            </a:r>
          </a:p>
          <a:p>
            <a:r>
              <a:rPr lang="ru-RU" dirty="0" smtClean="0">
                <a:latin typeface="Graffiti2CTT" panose="04000000000000000000" pitchFamily="82" charset="0"/>
              </a:rPr>
              <a:t>Реагирует на газы: бутан, пропан, метан, водород</a:t>
            </a:r>
            <a:endParaRPr lang="ru-RU" sz="2000" dirty="0">
              <a:latin typeface="Graffiti2CTT" panose="04000000000000000000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600" y="2985532"/>
            <a:ext cx="231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raffiti2CTT" panose="04000000000000000000" pitchFamily="82" charset="0"/>
              </a:rPr>
              <a:t>Контроллер</a:t>
            </a:r>
          </a:p>
          <a:p>
            <a:r>
              <a:rPr lang="ru-RU" dirty="0" smtClean="0">
                <a:latin typeface="Graffiti2CTT" panose="04000000000000000000" pitchFamily="82" charset="0"/>
              </a:rPr>
              <a:t>Платформа: </a:t>
            </a:r>
            <a:r>
              <a:rPr lang="en-US" dirty="0" smtClean="0">
                <a:latin typeface="Graffiti2CTT" panose="04000000000000000000" pitchFamily="82" charset="0"/>
              </a:rPr>
              <a:t>Arduino</a:t>
            </a:r>
            <a:endParaRPr lang="ru-RU" dirty="0" smtClean="0">
              <a:latin typeface="Graffiti2CTT" panose="04000000000000000000" pitchFamily="82" charset="0"/>
            </a:endParaRPr>
          </a:p>
          <a:p>
            <a:r>
              <a:rPr lang="ru-RU" dirty="0" smtClean="0">
                <a:latin typeface="Graffiti2CTT" panose="04000000000000000000" pitchFamily="82" charset="0"/>
              </a:rPr>
              <a:t>Процессор: </a:t>
            </a:r>
            <a:r>
              <a:rPr lang="en-US" dirty="0" err="1" smtClean="0">
                <a:latin typeface="Graffiti2CTT" panose="04000000000000000000" pitchFamily="82" charset="0"/>
              </a:rPr>
              <a:t>AtMega</a:t>
            </a:r>
            <a:r>
              <a:rPr lang="en-US" dirty="0" smtClean="0">
                <a:latin typeface="Graffiti2CTT" panose="04000000000000000000" pitchFamily="82" charset="0"/>
              </a:rPr>
              <a:t> 2560</a:t>
            </a:r>
          </a:p>
          <a:p>
            <a:r>
              <a:rPr lang="en-US" dirty="0" smtClean="0">
                <a:latin typeface="Graffiti2CTT" panose="04000000000000000000" pitchFamily="82" charset="0"/>
              </a:rPr>
              <a:t>10 </a:t>
            </a:r>
            <a:r>
              <a:rPr lang="ru-RU" dirty="0" smtClean="0">
                <a:latin typeface="Graffiti2CTT" panose="04000000000000000000" pitchFamily="82" charset="0"/>
              </a:rPr>
              <a:t>портов подключения</a:t>
            </a:r>
            <a:endParaRPr lang="ru-RU" dirty="0">
              <a:latin typeface="Graffiti2CTT" panose="04000000000000000000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389" y="5444067"/>
            <a:ext cx="291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latin typeface="Graffiti2CTT" panose="04000000000000000000" pitchFamily="82" charset="0"/>
              </a:rPr>
              <a:t>Алюминиевая рама</a:t>
            </a:r>
            <a:endParaRPr lang="ru-RU" sz="2800" u="sng" dirty="0">
              <a:latin typeface="Graffiti2CTT" panose="04000000000000000000" pitchFamily="82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749040" y="1765300"/>
            <a:ext cx="123825" cy="85344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866678" y="1765300"/>
            <a:ext cx="767802" cy="5076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866678" y="3380740"/>
            <a:ext cx="1057362" cy="12954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6014720" y="5031740"/>
            <a:ext cx="904240" cy="81026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169920" y="4973320"/>
            <a:ext cx="828040" cy="8686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689100" y="3380740"/>
            <a:ext cx="1795780" cy="65532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00" y="1224000"/>
            <a:ext cx="7886700" cy="44367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Graffiti2CTT" panose="04000000000000000000" pitchFamily="82" charset="0"/>
              </a:rPr>
              <a:t>Основное назначение моего робота – </a:t>
            </a:r>
            <a:r>
              <a:rPr lang="ru-RU" sz="3200" dirty="0">
                <a:latin typeface="Graffiti2CTT" panose="04000000000000000000" pitchFamily="82" charset="0"/>
              </a:rPr>
              <a:t>исследование мест экологических катастроф и аварий на опасных производствах. </a:t>
            </a:r>
            <a:endParaRPr lang="ru-RU" sz="3200" dirty="0" smtClean="0">
              <a:latin typeface="Graffiti2CTT" panose="04000000000000000000" pitchFamily="82" charset="0"/>
            </a:endParaRPr>
          </a:p>
          <a:p>
            <a:pPr marL="0" indent="0" algn="just">
              <a:buNone/>
            </a:pPr>
            <a:endParaRPr lang="ru-RU" sz="3200" dirty="0" smtClean="0">
              <a:latin typeface="Graffiti2CTT" panose="04000000000000000000" pitchFamily="82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Graffiti2CTT" panose="04000000000000000000" pitchFamily="82" charset="0"/>
              </a:rPr>
              <a:t>Робот </a:t>
            </a:r>
            <a:r>
              <a:rPr lang="ru-RU" sz="3200" dirty="0">
                <a:latin typeface="Graffiti2CTT" panose="04000000000000000000" pitchFamily="82" charset="0"/>
              </a:rPr>
              <a:t>может частично заменить человека, например, во время сбора первичных данных </a:t>
            </a:r>
            <a:r>
              <a:rPr lang="ru-RU" sz="3200" dirty="0" smtClean="0">
                <a:latin typeface="Graffiti2CTT" panose="04000000000000000000" pitchFamily="82" charset="0"/>
              </a:rPr>
              <a:t>с мест аварий и </a:t>
            </a:r>
            <a:r>
              <a:rPr lang="ru-RU" sz="3200" dirty="0">
                <a:latin typeface="Graffiti2CTT" panose="04000000000000000000" pitchFamily="82" charset="0"/>
              </a:rPr>
              <a:t>выявления опасных для нахождения зон</a:t>
            </a:r>
            <a:r>
              <a:rPr lang="ru-RU" sz="3200" dirty="0" smtClean="0">
                <a:latin typeface="Graffiti2CTT" panose="04000000000000000000" pitchFamily="82" charset="0"/>
              </a:rPr>
              <a:t>.</a:t>
            </a:r>
          </a:p>
          <a:p>
            <a:pPr marL="0" indent="0" algn="just">
              <a:buNone/>
            </a:pPr>
            <a:endParaRPr lang="ru-RU" sz="3200" dirty="0" smtClean="0">
              <a:latin typeface="Graffiti2CTT" panose="04000000000000000000" pitchFamily="82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Graffiti2CTT" panose="04000000000000000000" pitchFamily="82" charset="0"/>
              </a:rPr>
              <a:t>В зависимости от ситуации к роботу можно подключить дополнительные датчики.</a:t>
            </a:r>
            <a:endParaRPr lang="ru-RU" sz="3200" dirty="0">
              <a:latin typeface="Graffiti2CTT" panose="040000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2417</TotalTime>
  <Words>88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Graffiti2CTT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 Andreyevy</dc:creator>
  <cp:lastModifiedBy>Family Andreyevy</cp:lastModifiedBy>
  <cp:revision>15</cp:revision>
  <dcterms:created xsi:type="dcterms:W3CDTF">2018-11-29T18:57:48Z</dcterms:created>
  <dcterms:modified xsi:type="dcterms:W3CDTF">2018-12-02T17:53:05Z</dcterms:modified>
</cp:coreProperties>
</file>