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18" autoAdjust="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29CE4-07D1-4FCA-8DBC-4BF201C72FD6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F459-DD62-4D26-859C-6A8DFE700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07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XJfYAN4vs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852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cs typeface="Arial" panose="020B0604020202020204" pitchFamily="34" charset="0"/>
              </a:rPr>
              <a:t>Робот для езды </a:t>
            </a:r>
            <a:r>
              <a:rPr lang="en-US" sz="6600" b="1" dirty="0" smtClean="0">
                <a:cs typeface="Arial" panose="020B0604020202020204" pitchFamily="34" charset="0"/>
              </a:rPr>
              <a:t/>
            </a:r>
            <a:br>
              <a:rPr lang="en-US" sz="6600" b="1" dirty="0" smtClean="0">
                <a:cs typeface="Arial" panose="020B0604020202020204" pitchFamily="34" charset="0"/>
              </a:rPr>
            </a:br>
            <a:r>
              <a:rPr lang="ru-RU" sz="6600" b="1" dirty="0" smtClean="0">
                <a:cs typeface="Arial" panose="020B0604020202020204" pitchFamily="34" charset="0"/>
              </a:rPr>
              <a:t>по пересеченной местности</a:t>
            </a:r>
            <a:endParaRPr lang="ru-RU" sz="6600" b="1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89032" cy="2736304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  <a:cs typeface="Times New Roman" pitchFamily="18" charset="0"/>
              </a:rPr>
              <a:t>Команда «И так сойдет»</a:t>
            </a:r>
          </a:p>
          <a:p>
            <a:r>
              <a:rPr lang="ru-RU" sz="3900" dirty="0" smtClean="0">
                <a:solidFill>
                  <a:schemeClr val="tx1"/>
                </a:solidFill>
                <a:cs typeface="Times New Roman" pitchFamily="18" charset="0"/>
              </a:rPr>
              <a:t>Инновационный технический клуб «</a:t>
            </a:r>
            <a:r>
              <a:rPr lang="ru-RU" sz="3900" dirty="0" err="1" smtClean="0">
                <a:solidFill>
                  <a:schemeClr val="tx1"/>
                </a:solidFill>
                <a:cs typeface="Times New Roman" pitchFamily="18" charset="0"/>
              </a:rPr>
              <a:t>Робоклуб</a:t>
            </a:r>
            <a:r>
              <a:rPr lang="ru-RU" sz="3900" dirty="0" smtClean="0">
                <a:solidFill>
                  <a:schemeClr val="tx1"/>
                </a:solidFill>
                <a:cs typeface="Times New Roman" pitchFamily="18" charset="0"/>
              </a:rPr>
              <a:t>»</a:t>
            </a:r>
          </a:p>
          <a:p>
            <a:r>
              <a:rPr lang="ru-RU" sz="3900" dirty="0" smtClean="0">
                <a:solidFill>
                  <a:schemeClr val="tx1"/>
                </a:solidFill>
                <a:cs typeface="Times New Roman" pitchFamily="18" charset="0"/>
              </a:rPr>
              <a:t>г. Симферополь, Республика Крым</a:t>
            </a:r>
          </a:p>
          <a:p>
            <a:r>
              <a:rPr lang="ru-RU" sz="4000" dirty="0" smtClean="0">
                <a:solidFill>
                  <a:schemeClr val="tx1"/>
                </a:solidFill>
                <a:cs typeface="Times New Roman" pitchFamily="18" charset="0"/>
              </a:rPr>
              <a:t>Руководитель: Степанов Иван Андреевич</a:t>
            </a:r>
            <a:endParaRPr lang="ru-RU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8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Код программного блока-пульта управления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4365104"/>
            <a:ext cx="3106688" cy="24928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443" t="26496" r="15820" b="24216"/>
          <a:stretch>
            <a:fillRect/>
          </a:stretch>
        </p:blipFill>
        <p:spPr bwMode="auto">
          <a:xfrm>
            <a:off x="214282" y="2500306"/>
            <a:ext cx="8715436" cy="402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системы управления мобильностью: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1628800"/>
            <a:ext cx="8892480" cy="19442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800" dirty="0" smtClean="0"/>
              <a:t>1. Две подвижные раздельные гусеницы с каждой стороны робота позволяют менять форму сцепляющейся с полигоном поверхности и тем самым подстраиваться под ландшафт.</a:t>
            </a:r>
            <a:r>
              <a:rPr lang="ru-RU" sz="7000" dirty="0" smtClean="0"/>
              <a:t/>
            </a:r>
            <a:br>
              <a:rPr lang="ru-RU" sz="7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575"/>
          <a:stretch/>
        </p:blipFill>
        <p:spPr>
          <a:xfrm>
            <a:off x="611560" y="3429000"/>
            <a:ext cx="5400600" cy="325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системы управления мобильностью: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70534"/>
            <a:ext cx="4608512" cy="5301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2. Амортизация </a:t>
            </a:r>
            <a:r>
              <a:rPr lang="ru-RU" dirty="0"/>
              <a:t>с использованием канцелярских резинок уменьшает тряску робота во время движения, что способствует надежности перевозки маяков по полигону. Также с помощью резинок создается подвижное, но не болтающееся прикрепление гусениц к роботу.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141" y="2296731"/>
            <a:ext cx="5055418" cy="357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системы управления мобильностью: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556792"/>
            <a:ext cx="9324528" cy="16513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pc="-150" dirty="0" smtClean="0"/>
              <a:t>3. Робот </a:t>
            </a:r>
            <a:r>
              <a:rPr lang="ru-RU" spc="-150" dirty="0"/>
              <a:t>имеет полный привод, что </a:t>
            </a:r>
            <a:r>
              <a:rPr lang="ru-RU" spc="-150" dirty="0" smtClean="0"/>
              <a:t>способствует преодолению </a:t>
            </a:r>
            <a:r>
              <a:rPr lang="ru-RU" spc="-150" dirty="0"/>
              <a:t>любых препятствий с большей скоростью и надежностью.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4932040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конструкции робота: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86" y="1048172"/>
            <a:ext cx="8964488" cy="24928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1. Центр тяжести робота находится низко, что помогает роботу ездить по лестнице и наклонной в 30 градусов, не переворачиваясь. В роботе используется зубчатая передача с передаточным числом примерно 1/1.8 для вращения четырех гусениц с помощью двух моторов.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конструкции робота: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67328" cy="1690166"/>
          </a:xfrm>
        </p:spPr>
        <p:txBody>
          <a:bodyPr/>
          <a:lstStyle/>
          <a:p>
            <a:pPr marL="0">
              <a:buNone/>
            </a:pPr>
            <a:r>
              <a:rPr lang="ru-RU" sz="3000" dirty="0" smtClean="0"/>
              <a:t>2. Захватный механизм крепится к роботу спереди, выдаваясь вперед так, чтобы иметь возможность опускаться и подниматься.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1" t="25850" r="6602" b="3801"/>
          <a:stretch/>
        </p:blipFill>
        <p:spPr>
          <a:xfrm>
            <a:off x="1331640" y="2636912"/>
            <a:ext cx="3744416" cy="3919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1" y="62068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системы работы с объектами: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3024" y="1484784"/>
            <a:ext cx="9217024" cy="2448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1. Подъемное устройство состоит из двух параллельных балок, образующих стрелу, одна из которых двигается с помощью мотора, а другая поддерживает захватное устройство в горизонтальном положении.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14179"/>
            <a:ext cx="3789040" cy="284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системы работы с объектами: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2304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2. Захватное устройство способно захватывать объект, после чего при помощи блокировки зубчатых колес вращать его, если это требуется. Таким образом, система управления объектами способна захватывать и поднимать маяки и вращать трубы.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Юрий\Desktop\Робот\IMG_1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8934"/>
            <a:ext cx="4429156" cy="33218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Ролик, демонстрирующий </a:t>
            </a:r>
            <a:r>
              <a:rPr lang="ru-RU" dirty="0" err="1" smtClean="0"/>
              <a:t>озможности</a:t>
            </a:r>
            <a:r>
              <a:rPr lang="ru-RU" dirty="0" smtClean="0"/>
              <a:t> </a:t>
            </a:r>
            <a:r>
              <a:rPr lang="ru-RU" dirty="0" smtClean="0"/>
              <a:t>робота в езде по пересеченной местности и работе с </a:t>
            </a:r>
            <a:r>
              <a:rPr lang="ru-RU" dirty="0" smtClean="0"/>
              <a:t>объектами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de-DE" dirty="0" smtClean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youtu.be/nXJfYAN4vsQ</a:t>
            </a: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164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Робот для езды  по пересеченной местности</vt:lpstr>
      <vt:lpstr>Особенности системы управления мобильностью: </vt:lpstr>
      <vt:lpstr>Особенности системы управления мобильностью: </vt:lpstr>
      <vt:lpstr>Особенности системы управления мобильностью: </vt:lpstr>
      <vt:lpstr>Особенности конструкции робота: </vt:lpstr>
      <vt:lpstr>Особенности конструкции робота: </vt:lpstr>
      <vt:lpstr>Особенности системы работы с объектами: </vt:lpstr>
      <vt:lpstr>Особенности системы работы с объектами: </vt:lpstr>
      <vt:lpstr>Ролик, демонстрирующий озможности робота в езде по пересеченной местности и работе с объектами  </vt:lpstr>
      <vt:lpstr>Код программного блока-пульта управления робота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робота</dc:title>
  <dc:creator>1</dc:creator>
  <cp:lastModifiedBy>Юрий</cp:lastModifiedBy>
  <cp:revision>24</cp:revision>
  <dcterms:created xsi:type="dcterms:W3CDTF">2018-11-27T16:14:14Z</dcterms:created>
  <dcterms:modified xsi:type="dcterms:W3CDTF">2018-12-01T16:33:48Z</dcterms:modified>
</cp:coreProperties>
</file>