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7" autoAdjust="0"/>
    <p:restoredTop sz="94660"/>
  </p:normalViewPr>
  <p:slideViewPr>
    <p:cSldViewPr snapToGrid="0">
      <p:cViewPr varScale="1">
        <p:scale>
          <a:sx n="29" d="100"/>
          <a:sy n="29" d="100"/>
        </p:scale>
        <p:origin x="833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МАРСОХОД-АМС18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Аксенов Михаил </a:t>
            </a:r>
          </a:p>
          <a:p>
            <a:r>
              <a:rPr lang="ru-RU" dirty="0" smtClean="0"/>
              <a:t>Гимназия №261 Кировского района</a:t>
            </a:r>
          </a:p>
          <a:p>
            <a:r>
              <a:rPr lang="ru-RU" dirty="0" smtClean="0"/>
              <a:t>2В класс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4951" y="4394039"/>
            <a:ext cx="2225745" cy="215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тезисы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2523" y="2336873"/>
            <a:ext cx="10161660" cy="359931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Цель: создать полезный для науки прототип робота, отличающийся от базового функционала, описанного в инструкции.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Актуальность проекта обоснована большим количеством готовых решений, которые не требуют дополнительных конструкторских навыков и углубленных навыков программирования. Представленный прототип является полностью индивидуальным проектом команды, что позволяет его представлять не как «конструктор», а как предмет образовательный.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Технически данный проект является прототипом любого сверхсовременного и полнофункционального робота, ограниченный лишь собранными в корпусе модулями.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348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Общее описание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Плата управления: </a:t>
            </a:r>
            <a:r>
              <a:rPr lang="en-US" dirty="0" err="1" smtClean="0"/>
              <a:t>Iskra</a:t>
            </a:r>
            <a:r>
              <a:rPr lang="en-US" dirty="0" smtClean="0"/>
              <a:t> JS</a:t>
            </a:r>
          </a:p>
          <a:p>
            <a:r>
              <a:rPr lang="ru-RU" dirty="0" smtClean="0"/>
              <a:t>Язык программирования: </a:t>
            </a:r>
            <a:r>
              <a:rPr lang="en-US" dirty="0" smtClean="0"/>
              <a:t>Java Script</a:t>
            </a:r>
          </a:p>
          <a:p>
            <a:r>
              <a:rPr lang="ru-RU" dirty="0" smtClean="0"/>
              <a:t>Интерфейс программирования: </a:t>
            </a:r>
            <a:r>
              <a:rPr lang="en-US" dirty="0" err="1" smtClean="0"/>
              <a:t>Espruino</a:t>
            </a:r>
            <a:r>
              <a:rPr lang="en-US" dirty="0" smtClean="0"/>
              <a:t> WEB IDE</a:t>
            </a:r>
          </a:p>
          <a:p>
            <a:r>
              <a:rPr lang="ru-RU" dirty="0" smtClean="0"/>
              <a:t>Примененные модули: датчики линии цифровые 2 </a:t>
            </a:r>
            <a:r>
              <a:rPr lang="ru-RU" dirty="0" err="1" smtClean="0"/>
              <a:t>шт</a:t>
            </a:r>
            <a:r>
              <a:rPr lang="ru-RU" dirty="0" smtClean="0"/>
              <a:t>, датчики линии аналоговые 2 </a:t>
            </a:r>
            <a:r>
              <a:rPr lang="ru-RU" dirty="0" err="1" smtClean="0"/>
              <a:t>шт</a:t>
            </a:r>
            <a:r>
              <a:rPr lang="ru-RU" dirty="0" smtClean="0"/>
              <a:t>, </a:t>
            </a:r>
            <a:r>
              <a:rPr lang="en-US" dirty="0" err="1" smtClean="0"/>
              <a:t>Troyka</a:t>
            </a:r>
            <a:r>
              <a:rPr lang="ru-RU" dirty="0" smtClean="0"/>
              <a:t>-модуль светодиод, </a:t>
            </a:r>
            <a:r>
              <a:rPr lang="en-US" dirty="0" err="1" smtClean="0"/>
              <a:t>Troyka</a:t>
            </a:r>
            <a:r>
              <a:rPr lang="en-US" dirty="0" smtClean="0"/>
              <a:t>-</a:t>
            </a:r>
            <a:r>
              <a:rPr lang="ru-RU" dirty="0" smtClean="0"/>
              <a:t>модуль ИК-приёмник, ультразвуковой дальномер, трёхпроводный и четырёхпроводные шлейфы, ИК-пульт, мотор-редуктор 2 </a:t>
            </a:r>
            <a:r>
              <a:rPr lang="ru-RU" dirty="0" err="1" smtClean="0"/>
              <a:t>шт</a:t>
            </a:r>
            <a:r>
              <a:rPr lang="ru-RU" dirty="0" smtClean="0"/>
              <a:t>, датчик паров спирта, плата управления, плата электропитания, плата расширения управления, плата расширения электропитания.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251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</TotalTime>
  <Words>162</Words>
  <Application>Microsoft Office PowerPoint</Application>
  <PresentationFormat>Широкоэкранный</PresentationFormat>
  <Paragraphs>15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6" baseType="lpstr">
      <vt:lpstr>Arial</vt:lpstr>
      <vt:lpstr>Trebuchet MS</vt:lpstr>
      <vt:lpstr>Берлин</vt:lpstr>
      <vt:lpstr>МАРСОХОД-АМС18</vt:lpstr>
      <vt:lpstr>Основные тезисы</vt:lpstr>
      <vt:lpstr>Общее описание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МАРСОХОД-АМС18</dc:title>
  <dc:creator>AXE</dc:creator>
  <cp:lastModifiedBy>User</cp:lastModifiedBy>
  <cp:revision>18</cp:revision>
  <dcterms:created xsi:type="dcterms:W3CDTF">2018-11-27T19:50:24Z</dcterms:created>
  <dcterms:modified xsi:type="dcterms:W3CDTF">2018-11-30T12:47:44Z</dcterms:modified>
</cp:coreProperties>
</file>