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B5F6-1BE8-4E6A-87A6-D4714A25A642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358645A-6172-4CBA-9BF7-83C97359537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B5F6-1BE8-4E6A-87A6-D4714A25A642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8645A-6172-4CBA-9BF7-83C9735953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B5F6-1BE8-4E6A-87A6-D4714A25A642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8645A-6172-4CBA-9BF7-83C9735953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B5F6-1BE8-4E6A-87A6-D4714A25A642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8645A-6172-4CBA-9BF7-83C97359537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B5F6-1BE8-4E6A-87A6-D4714A25A642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358645A-6172-4CBA-9BF7-83C97359537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B5F6-1BE8-4E6A-87A6-D4714A25A642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8645A-6172-4CBA-9BF7-83C97359537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B5F6-1BE8-4E6A-87A6-D4714A25A642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8645A-6172-4CBA-9BF7-83C97359537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B5F6-1BE8-4E6A-87A6-D4714A25A642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8645A-6172-4CBA-9BF7-83C9735953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B5F6-1BE8-4E6A-87A6-D4714A25A642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8645A-6172-4CBA-9BF7-83C9735953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B5F6-1BE8-4E6A-87A6-D4714A25A642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8645A-6172-4CBA-9BF7-83C97359537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B5F6-1BE8-4E6A-87A6-D4714A25A642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358645A-6172-4CBA-9BF7-83C97359537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8ADB5F6-1BE8-4E6A-87A6-D4714A25A642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358645A-6172-4CBA-9BF7-83C97359537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3933056"/>
            <a:ext cx="6400800" cy="867544"/>
          </a:xfrm>
        </p:spPr>
        <p:txBody>
          <a:bodyPr/>
          <a:lstStyle/>
          <a:p>
            <a:r>
              <a:rPr lang="ru-RU" dirty="0" smtClean="0"/>
              <a:t>Мишин Тимофей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ПВО – воздушная оборона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chemeClr val="accent1">
                    <a:lumMod val="50000"/>
                  </a:schemeClr>
                </a:solidFill>
              </a:rPr>
              <a:t>ПВО-радар</a:t>
            </a:r>
            <a:endParaRPr lang="ru-RU" sz="6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8" name="Picture 4" descr="C:\Users\Acer\Desktop\радар мишин тимофей\ПВ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708920"/>
            <a:ext cx="4202127" cy="3690192"/>
          </a:xfrm>
          <a:prstGeom prst="rect">
            <a:avLst/>
          </a:prstGeom>
          <a:noFill/>
        </p:spPr>
      </p:pic>
      <p:pic>
        <p:nvPicPr>
          <p:cNvPr id="1027" name="Picture 3" descr="C:\Users\Acer\Desktop\радар мишин тимофей\радар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412776"/>
            <a:ext cx="4896544" cy="3456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</a:rPr>
              <a:t>Пункт управления</a:t>
            </a:r>
            <a:endParaRPr lang="ru-RU" sz="4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1" name="Picture 3" descr="C:\Users\Acer\Desktop\радар мишин тимофей\постер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4581128"/>
            <a:ext cx="1944216" cy="1944216"/>
          </a:xfrm>
          <a:prstGeom prst="rect">
            <a:avLst/>
          </a:prstGeom>
          <a:noFill/>
        </p:spPr>
      </p:pic>
      <p:pic>
        <p:nvPicPr>
          <p:cNvPr id="2053" name="Picture 5" descr="C:\Users\Acer\Desktop\радар мишин тимофей\DSC_041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3789040"/>
            <a:ext cx="4197079" cy="2779866"/>
          </a:xfrm>
          <a:prstGeom prst="rect">
            <a:avLst/>
          </a:prstGeom>
          <a:noFill/>
        </p:spPr>
      </p:pic>
      <p:pic>
        <p:nvPicPr>
          <p:cNvPr id="2050" name="Picture 2" descr="C:\Users\Acer\Desktop\радар мишин тимофей\DSC_042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1412776"/>
            <a:ext cx="4392488" cy="2909292"/>
          </a:xfrm>
          <a:prstGeom prst="rect">
            <a:avLst/>
          </a:prstGeom>
          <a:noFill/>
        </p:spPr>
      </p:pic>
      <p:pic>
        <p:nvPicPr>
          <p:cNvPr id="8" name="Picture 3" descr="C:\Users\Acer\Desktop\радар мишин тимофей\постер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484784"/>
            <a:ext cx="1944216" cy="1944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2708920"/>
            <a:ext cx="8496944" cy="1143000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  <a:t>СПАСИБО ЗА ВНИМАНИЕ!</a:t>
            </a:r>
            <a:endParaRPr lang="ru-RU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2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</TotalTime>
  <Words>13</Words>
  <Application>Microsoft Office PowerPoint</Application>
  <PresentationFormat>Экран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Справедливость</vt:lpstr>
      <vt:lpstr>ПВО – воздушная оборона</vt:lpstr>
      <vt:lpstr>ПВО-радар</vt:lpstr>
      <vt:lpstr>Пункт управления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ПВО – воздушная оборона</dc:title>
  <dc:creator>Acer</dc:creator>
  <cp:lastModifiedBy>Acer</cp:lastModifiedBy>
  <cp:revision>2</cp:revision>
  <dcterms:created xsi:type="dcterms:W3CDTF">2018-11-21T20:20:53Z</dcterms:created>
  <dcterms:modified xsi:type="dcterms:W3CDTF">2018-11-21T20:32:25Z</dcterms:modified>
</cp:coreProperties>
</file>