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8" r:id="rId2"/>
    <p:sldId id="268" r:id="rId3"/>
    <p:sldId id="264" r:id="rId4"/>
    <p:sldId id="256" r:id="rId5"/>
    <p:sldId id="260" r:id="rId6"/>
    <p:sldId id="257" r:id="rId7"/>
    <p:sldId id="265" r:id="rId8"/>
    <p:sldId id="262" r:id="rId9"/>
    <p:sldId id="263" r:id="rId10"/>
    <p:sldId id="267" r:id="rId11"/>
    <p:sldId id="269" r:id="rId12"/>
    <p:sldId id="26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F611-EC6B-4A4B-A4D2-E65680115C51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5063-1C8C-43B3-BE94-DA3223B50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25063-1C8C-43B3-BE94-DA3223B50E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2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8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0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36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92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9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2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7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4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7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2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4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4817-18A0-45CB-A34B-C5A5F764935F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6DB1-141C-48F4-A59B-8D54EC0B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0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 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0"/>
            <a:ext cx="10247024" cy="177843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робот-</a:t>
            </a:r>
            <a:r>
              <a:rPr lang="ru-RU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суммоист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Матити</a:t>
            </a:r>
            <a:r>
              <a:rPr lang="ru-RU" sz="6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7607" y="1374228"/>
            <a:ext cx="5500198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62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2399708"/>
            <a:ext cx="11319163" cy="147857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Устойчевый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cap="none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Матити</a:t>
            </a: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на 2 колёсах и на ковше,</a:t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всё равно он устойчив благодаря </a:t>
            </a: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ковшу.         </a:t>
            </a:r>
            <a:endParaRPr lang="ru-RU" sz="4800" b="1" cap="none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525877"/>
            <a:ext cx="9864435" cy="3226232"/>
          </a:xfrm>
        </p:spPr>
      </p:pic>
    </p:spTree>
    <p:extLst>
      <p:ext uri="{BB962C8B-B14F-4D97-AF65-F5344CB8AC3E}">
        <p14:creationId xmlns:p14="http://schemas.microsoft.com/office/powerpoint/2010/main" val="34604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-17119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нашего робота улучшить?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63" y="1071851"/>
            <a:ext cx="5718028" cy="3541712"/>
          </a:xfrm>
        </p:spPr>
      </p:pic>
      <p:sp>
        <p:nvSpPr>
          <p:cNvPr id="6" name="TextBox 5"/>
          <p:cNvSpPr txBox="1"/>
          <p:nvPr/>
        </p:nvSpPr>
        <p:spPr>
          <a:xfrm>
            <a:off x="1141414" y="4849090"/>
            <a:ext cx="1065817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сделать его быстрее, красивее и приделать</a:t>
            </a:r>
          </a:p>
          <a:p>
            <a:r>
              <a:rPr lang="ru-RU" sz="3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третье колесо. 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92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16736"/>
            <a:ext cx="9905998" cy="1478570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666" y="0"/>
            <a:ext cx="9905999" cy="354171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Создатели </a:t>
            </a:r>
            <a:r>
              <a:rPr lang="ru-RU" sz="4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Матити</a:t>
            </a: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486" y="956021"/>
            <a:ext cx="884703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Колтуненко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Егор                     Тихонов Лев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9" y="2645841"/>
            <a:ext cx="6428365" cy="2714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7441" y="1972178"/>
            <a:ext cx="95431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 Владимир                </a:t>
            </a:r>
            <a:r>
              <a:rPr lang="ru-RU" sz="36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Лапицкий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Егор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5049" y="5527963"/>
            <a:ext cx="317574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</a:t>
            </a:r>
          </a:p>
          <a:p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Алексеевич</a:t>
            </a: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6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5382" y="2434000"/>
            <a:ext cx="4483818" cy="3810000"/>
          </a:xfrm>
        </p:spPr>
      </p:pic>
    </p:spTree>
    <p:extLst>
      <p:ext uri="{BB962C8B-B14F-4D97-AF65-F5344CB8AC3E}">
        <p14:creationId xmlns:p14="http://schemas.microsoft.com/office/powerpoint/2010/main" val="229117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235" y="973873"/>
            <a:ext cx="11909716" cy="163483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Ударения</a:t>
            </a:r>
            <a:r>
              <a:rPr lang="ru-RU" sz="36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нету. Все слоги произносятся одинаково. </a:t>
            </a:r>
            <a:endParaRPr lang="ru-RU" sz="3600" b="1" cap="none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57200" y="-3560619"/>
            <a:ext cx="16891288" cy="5832763"/>
          </a:xfrm>
          <a:prstGeom prst="rtTriangle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ru-RU" sz="19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китайского языка</a:t>
            </a:r>
            <a:r>
              <a:rPr lang="ru-RU" sz="19200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9200" i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Матити</a:t>
            </a:r>
            <a:r>
              <a:rPr lang="ru-RU" sz="19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</a:t>
            </a:r>
            <a:r>
              <a:rPr lang="ru-RU" sz="19200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экскаватор.</a:t>
            </a:r>
            <a:endParaRPr lang="ru-RU" sz="1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05" y="2945274"/>
            <a:ext cx="6043789" cy="33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экскаватор?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30" y="1694657"/>
            <a:ext cx="2610427" cy="3541712"/>
          </a:xfrm>
        </p:spPr>
      </p:pic>
      <p:sp>
        <p:nvSpPr>
          <p:cNvPr id="8" name="TextBox 7"/>
          <p:cNvSpPr txBox="1"/>
          <p:nvPr/>
        </p:nvSpPr>
        <p:spPr>
          <a:xfrm>
            <a:off x="1754640" y="2311351"/>
            <a:ext cx="5560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нашего робота есть ковш. Он помогает сохранять равновесие и сбивать врагов.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575" y="2916237"/>
            <a:ext cx="8791575" cy="2618510"/>
          </a:xfrm>
        </p:spPr>
        <p:txBody>
          <a:bodyPr>
            <a:normAutofit/>
          </a:bodyPr>
          <a:lstStyle/>
          <a:p>
            <a:r>
              <a:rPr lang="ru-RU" sz="66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ОХОЖЕ</a:t>
            </a:r>
            <a:r>
              <a:rPr lang="ru-RU" sz="60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8895" y="1009458"/>
            <a:ext cx="6024306" cy="451823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>
            <a:off x="6091669" y="2001837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25" y="808000"/>
            <a:ext cx="5452731" cy="30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2" y="4331535"/>
            <a:ext cx="11720946" cy="1944574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4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Матити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а не просто </a:t>
            </a:r>
            <a:r>
              <a:rPr lang="ru-RU" sz="4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эксковатор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что китайский язык для нас очень необычный,</a:t>
            </a:r>
            <a:br>
              <a:rPr lang="ru-RU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значит наш робот тоже должен быть необычным.</a:t>
            </a: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cap="none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127270"/>
            <a:ext cx="7578436" cy="3541712"/>
          </a:xfrm>
        </p:spPr>
      </p:pic>
    </p:spTree>
    <p:extLst>
      <p:ext uri="{BB962C8B-B14F-4D97-AF65-F5344CB8AC3E}">
        <p14:creationId xmlns:p14="http://schemas.microsoft.com/office/powerpoint/2010/main" val="2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0"/>
            <a:ext cx="9144000" cy="2166246"/>
          </a:xfrm>
        </p:spPr>
        <p:txBody>
          <a:bodyPr>
            <a:normAutofit/>
          </a:bodyPr>
          <a:lstStyle/>
          <a:p>
            <a:r>
              <a:rPr lang="ru-RU" sz="60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 наш борец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76656"/>
            <a:ext cx="9905999" cy="354171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9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?</a:t>
            </a:r>
            <a:endParaRPr lang="ru-RU" sz="9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09" y="2598056"/>
            <a:ext cx="3853543" cy="3853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8" y="3247513"/>
            <a:ext cx="5095924" cy="28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строения </a:t>
            </a:r>
            <a:r>
              <a:rPr lang="ru-RU" sz="48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Матити</a:t>
            </a:r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9" y="1478569"/>
            <a:ext cx="2959597" cy="26687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7" y="1478570"/>
            <a:ext cx="2780847" cy="2668701"/>
          </a:xfrm>
          <a:prstGeom prst="rect">
            <a:avLst/>
          </a:prstGeom>
        </p:spPr>
      </p:pic>
      <p:sp>
        <p:nvSpPr>
          <p:cNvPr id="7" name="Плюс 6"/>
          <p:cNvSpPr/>
          <p:nvPr/>
        </p:nvSpPr>
        <p:spPr>
          <a:xfrm>
            <a:off x="3164112" y="224948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7175003" y="224948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01" y="1478569"/>
            <a:ext cx="2632347" cy="2497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2109" y="4267200"/>
            <a:ext cx="93519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                   </a:t>
            </a:r>
            <a:r>
              <a:rPr lang="ru-RU" sz="36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Аккомулятор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 мотора 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909" y="5000918"/>
            <a:ext cx="116701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основные части. Но ещё есть редукторы и укрепления.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10852"/>
            <a:ext cx="9905998" cy="1478570"/>
          </a:xfrm>
        </p:spPr>
        <p:txBody>
          <a:bodyPr>
            <a:normAutofit/>
          </a:bodyPr>
          <a:lstStyle/>
          <a:p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Оснащён редукторами.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375" y="5096212"/>
            <a:ext cx="9905999" cy="1565563"/>
          </a:xfrm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поставили редукторы так, что</a:t>
            </a:r>
          </a:p>
          <a:p>
            <a:pPr marL="0" indent="0">
              <a:buNone/>
            </a:pPr>
            <a:r>
              <a:rPr lang="ru-RU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они очень сильно </a:t>
            </a:r>
            <a:r>
              <a:rPr lang="ru-RU" sz="48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усиляют</a:t>
            </a: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его.</a:t>
            </a:r>
            <a:endParaRPr lang="ru-RU" sz="4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9" y="1596626"/>
            <a:ext cx="6007185" cy="3059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2" y="1464022"/>
            <a:ext cx="5070475" cy="352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0" y="2713022"/>
            <a:ext cx="11173691" cy="1431955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Ковш.</a:t>
            </a: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робот имеет ковш- наше супероружие .</a:t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Ковш размещён под таким углом,</a:t>
            </a:r>
            <a:b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любая вещь может заехать на него.</a:t>
            </a:r>
            <a:endParaRPr lang="ru-RU" sz="4800" b="1" cap="none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17" y="61851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4183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2953</TotalTime>
  <Words>135</Words>
  <Application>Microsoft Office PowerPoint</Application>
  <PresentationFormat>Широкоэкранный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Tw Cen MT</vt:lpstr>
      <vt:lpstr>Контур</vt:lpstr>
      <vt:lpstr> </vt:lpstr>
      <vt:lpstr>   Ударения нету. Все слоги произносятся одинаково. </vt:lpstr>
      <vt:lpstr>Почему экскаватор? </vt:lpstr>
      <vt:lpstr>ПОХОЖЕ?</vt:lpstr>
      <vt:lpstr>Почему Матити, а не просто эксковатор?        Дело в том, что китайский язык для нас очень необычный,          значит наш робот тоже должен быть необычным.       </vt:lpstr>
      <vt:lpstr>Каков наш борец</vt:lpstr>
      <vt:lpstr>Схема строения Матити:</vt:lpstr>
      <vt:lpstr>Оснащён редукторами.</vt:lpstr>
      <vt:lpstr>Ковш.      Наш робот имеет ковш- наше супероружие .     Ковш размещён под таким углом, что любая вещь может заехать на него.</vt:lpstr>
      <vt:lpstr>   Устойчевый.          Матити стоит на 2 колёсах и на ковше,  но всё равно он устойчив благодаря ковшу.         </vt:lpstr>
      <vt:lpstr>Как нашего робота улучшить?</vt:lpstr>
      <vt:lpstr>    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робот-сумоист матити</dc:title>
  <dc:creator>Марина</dc:creator>
  <cp:lastModifiedBy>Марина</cp:lastModifiedBy>
  <cp:revision>37</cp:revision>
  <dcterms:created xsi:type="dcterms:W3CDTF">2018-11-09T15:24:28Z</dcterms:created>
  <dcterms:modified xsi:type="dcterms:W3CDTF">2018-11-11T16:44:15Z</dcterms:modified>
</cp:coreProperties>
</file>