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7999">
              <a:srgbClr val="002060"/>
            </a:gs>
            <a:gs pos="37000">
              <a:srgbClr val="7030A0"/>
            </a:gs>
            <a:gs pos="61000">
              <a:srgbClr val="7030A0"/>
            </a:gs>
            <a:gs pos="50000">
              <a:srgbClr val="002060"/>
            </a:gs>
            <a:gs pos="100000">
              <a:srgbClr val="00206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44A1-0676-4F2B-8AEF-31277B464AA3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DCF0-128E-4B4F-8756-08AC677CE7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l="26929" t="21353" r="23758" b="17050"/>
          <a:stretch>
            <a:fillRect/>
          </a:stretch>
        </p:blipFill>
        <p:spPr bwMode="auto">
          <a:xfrm>
            <a:off x="2267744" y="3212976"/>
            <a:ext cx="1484630" cy="1043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3861" t="11902" r="11386" b="30354"/>
          <a:stretch>
            <a:fillRect/>
          </a:stretch>
        </p:blipFill>
        <p:spPr bwMode="auto">
          <a:xfrm>
            <a:off x="3275856" y="5373216"/>
            <a:ext cx="223224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3528" y="0"/>
            <a:ext cx="8545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Помощники в нашем доме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898268"/>
            <a:ext cx="9036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Обеспечивают работу в доме сразу в нескольких направлениях:</a:t>
            </a:r>
          </a:p>
        </p:txBody>
      </p:sp>
      <p:pic>
        <p:nvPicPr>
          <p:cNvPr id="14" name="Рисунок 13" descr="H:\DCIM\101PHOTO\SAM_26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5223" t="13381" r="29226" b="13732"/>
          <a:stretch/>
        </p:blipFill>
        <p:spPr bwMode="auto">
          <a:xfrm>
            <a:off x="7452320" y="1844824"/>
            <a:ext cx="1416050" cy="2177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11960" y="4149080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Бытовые удобства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276872"/>
            <a:ext cx="3779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Охрана семьи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H:\DCIM\101PHOTO\SAM_262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0295" t="75362" r="23380" b="9230"/>
          <a:stretch/>
        </p:blipFill>
        <p:spPr bwMode="auto">
          <a:xfrm>
            <a:off x="323528" y="3212976"/>
            <a:ext cx="1440160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556792"/>
            <a:ext cx="7092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Облегчение рутинного труда семьи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 cstate="print"/>
          <a:srcRect l="34157" t="15118" r="23509" b="49514"/>
          <a:stretch/>
        </p:blipFill>
        <p:spPr bwMode="auto">
          <a:xfrm>
            <a:off x="5652120" y="5013176"/>
            <a:ext cx="329551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8429" t="64460" r="38101" b="26698"/>
          <a:stretch/>
        </p:blipFill>
        <p:spPr bwMode="auto">
          <a:xfrm>
            <a:off x="2339752" y="4509120"/>
            <a:ext cx="1368152" cy="584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8" cstate="print"/>
          <a:srcRect l="28864" t="31944" r="46601" b="36111"/>
          <a:stretch/>
        </p:blipFill>
        <p:spPr bwMode="auto">
          <a:xfrm>
            <a:off x="5148064" y="2276872"/>
            <a:ext cx="2013198" cy="1517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2816" t="67279" r="42217" b="22590"/>
          <a:stretch/>
        </p:blipFill>
        <p:spPr bwMode="auto">
          <a:xfrm>
            <a:off x="323528" y="4509120"/>
            <a:ext cx="1440160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364" name="Прямоугольник 13"/>
          <p:cNvSpPr>
            <a:spLocks noChangeArrowheads="1"/>
          </p:cNvSpPr>
          <p:nvPr/>
        </p:nvSpPr>
        <p:spPr bwMode="auto">
          <a:xfrm>
            <a:off x="7092280" y="1268760"/>
            <a:ext cx="2051720" cy="709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Робот-мойщик окон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Прямоугольник 19"/>
          <p:cNvSpPr>
            <a:spLocks noChangeArrowheads="1"/>
          </p:cNvSpPr>
          <p:nvPr/>
        </p:nvSpPr>
        <p:spPr bwMode="auto">
          <a:xfrm>
            <a:off x="1" y="2852936"/>
            <a:ext cx="205172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Собака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Робобака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2123728" y="2852936"/>
            <a:ext cx="17748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Сигнализация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3923928" y="4797152"/>
            <a:ext cx="1656184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Ворота-помощники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3" grpId="0"/>
      <p:bldP spid="18" grpId="0"/>
      <p:bldP spid="15364" grpId="0"/>
      <p:bldP spid="15365" grpId="0"/>
      <p:bldP spid="15366" grpId="0"/>
      <p:bldP spid="153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Для москвы\фото\20180222_18384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736304" cy="1728192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:\Для москвы\фото\20180222_1839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0869"/>
          <a:stretch/>
        </p:blipFill>
        <p:spPr bwMode="auto">
          <a:xfrm>
            <a:off x="2555776" y="5085184"/>
            <a:ext cx="2232248" cy="108012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:\DCIM\101PHOTO\SAM_260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3068320" cy="2301240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:\Для москвы\фото\20180222_1839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1368152" cy="2376264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052736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4. Здоровье семьи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60648"/>
            <a:ext cx="8545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Помощники в нашем доме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6" cstate="print"/>
          <a:srcRect l="17960" t="36509" r="30404" b="44666"/>
          <a:stretch/>
        </p:blipFill>
        <p:spPr bwMode="auto">
          <a:xfrm>
            <a:off x="251520" y="3933056"/>
            <a:ext cx="4176464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7" cstate="print"/>
          <a:srcRect l="25337" r="46119" b="10724"/>
          <a:stretch/>
        </p:blipFill>
        <p:spPr bwMode="auto">
          <a:xfrm>
            <a:off x="6876256" y="2420888"/>
            <a:ext cx="216024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" name="Стрелка влево 14"/>
          <p:cNvSpPr/>
          <p:nvPr/>
        </p:nvSpPr>
        <p:spPr>
          <a:xfrm>
            <a:off x="3203848" y="2636912"/>
            <a:ext cx="36004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5652120" y="3573016"/>
            <a:ext cx="288032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788024" y="5373216"/>
            <a:ext cx="360040" cy="2880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315" name="Прямоугольник 15"/>
          <p:cNvSpPr>
            <a:spLocks noChangeArrowheads="1"/>
          </p:cNvSpPr>
          <p:nvPr/>
        </p:nvSpPr>
        <p:spPr bwMode="auto">
          <a:xfrm>
            <a:off x="6948264" y="1196752"/>
            <a:ext cx="1885577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Робо-баня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Прямоугольник 14"/>
          <p:cNvSpPr>
            <a:spLocks noChangeArrowheads="1"/>
          </p:cNvSpPr>
          <p:nvPr/>
        </p:nvSpPr>
        <p:spPr bwMode="auto">
          <a:xfrm>
            <a:off x="755576" y="1412776"/>
            <a:ext cx="2224087" cy="709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Робо-парилка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Прямоугольник 17"/>
          <p:cNvSpPr>
            <a:spLocks noChangeArrowheads="1"/>
          </p:cNvSpPr>
          <p:nvPr/>
        </p:nvSpPr>
        <p:spPr bwMode="auto">
          <a:xfrm>
            <a:off x="1835696" y="6148388"/>
            <a:ext cx="3384376" cy="709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Робо-платформа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 для подачи воды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Прямоугольник 16"/>
          <p:cNvSpPr>
            <a:spLocks noChangeArrowheads="1"/>
          </p:cNvSpPr>
          <p:nvPr/>
        </p:nvSpPr>
        <p:spPr bwMode="auto">
          <a:xfrm>
            <a:off x="5076057" y="6309320"/>
            <a:ext cx="1584176" cy="4043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Робо-колодец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5" grpId="0" animBg="1"/>
      <p:bldP spid="16" grpId="0" animBg="1"/>
      <p:bldP spid="18" grpId="0" animBg="1"/>
      <p:bldP spid="13315" grpId="0"/>
      <p:bldP spid="13316" grpId="0"/>
      <p:bldP spid="13317" grpId="0"/>
      <p:bldP spid="133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9562" t="4062" r="6039" b="8067"/>
          <a:stretch>
            <a:fillRect/>
          </a:stretch>
        </p:blipFill>
        <p:spPr bwMode="auto">
          <a:xfrm>
            <a:off x="4572000" y="2060848"/>
            <a:ext cx="158417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:\DCIM\101PHOTO\SAM_26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1607" t="43175" r="55166" b="46461"/>
          <a:stretch/>
        </p:blipFill>
        <p:spPr bwMode="auto">
          <a:xfrm>
            <a:off x="6156176" y="4797152"/>
            <a:ext cx="266429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988840"/>
            <a:ext cx="3419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6. Досуг детей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:\DCIM\101PHOTO\SAM_260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7758"/>
          <a:stretch>
            <a:fillRect/>
          </a:stretch>
        </p:blipFill>
        <p:spPr bwMode="auto">
          <a:xfrm>
            <a:off x="323528" y="2996952"/>
            <a:ext cx="303847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23928" y="3861048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7. Контроль за детьми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124744"/>
            <a:ext cx="6301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5. Комфортное пребывание семьи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60648"/>
            <a:ext cx="8545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Помощники в нашем доме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 cstate="print"/>
          <a:srcRect l="44035" t="23412" r="35785" b="43252"/>
          <a:stretch/>
        </p:blipFill>
        <p:spPr bwMode="auto">
          <a:xfrm>
            <a:off x="6444208" y="1268760"/>
            <a:ext cx="2520280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/>
          <a:srcRect l="30298" t="33775" r="38864" b="49643"/>
          <a:stretch/>
        </p:blipFill>
        <p:spPr bwMode="auto">
          <a:xfrm>
            <a:off x="2699792" y="5445224"/>
            <a:ext cx="3096344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4499992" y="1628800"/>
            <a:ext cx="17113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Кот-мышеглот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Прямоугольник 21"/>
          <p:cNvSpPr>
            <a:spLocks noChangeArrowheads="1"/>
          </p:cNvSpPr>
          <p:nvPr/>
        </p:nvSpPr>
        <p:spPr bwMode="auto">
          <a:xfrm>
            <a:off x="323528" y="2420888"/>
            <a:ext cx="3011488" cy="71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Сани, которые едут сами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Прямоугольник 12"/>
          <p:cNvSpPr>
            <a:spLocks noChangeArrowheads="1"/>
          </p:cNvSpPr>
          <p:nvPr/>
        </p:nvSpPr>
        <p:spPr bwMode="auto">
          <a:xfrm>
            <a:off x="6660232" y="4365104"/>
            <a:ext cx="17732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cs typeface="Arial" pitchFamily="34" charset="0"/>
              </a:rPr>
              <a:t>Робо-няня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  <p:bldP spid="14339" grpId="0"/>
      <p:bldP spid="14340" grpId="0"/>
      <p:bldP spid="14341" grpId="0"/>
      <p:bldP spid="143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79</Words>
  <Application>Microsoft Office PowerPoint</Application>
  <PresentationFormat>Экран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Помощники в нашем доме</dc:title>
  <dc:creator>Семья</dc:creator>
  <cp:lastModifiedBy>Семья</cp:lastModifiedBy>
  <cp:revision>15</cp:revision>
  <dcterms:created xsi:type="dcterms:W3CDTF">2018-09-06T19:16:11Z</dcterms:created>
  <dcterms:modified xsi:type="dcterms:W3CDTF">2018-09-06T21:47:02Z</dcterms:modified>
</cp:coreProperties>
</file>