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slide4.xml" ContentType="application/vnd.openxmlformats-officedocument.presentationml.slide+xml"/>
  <Override PartName="/ppt/media/image5.jpeg" ContentType="image/jpeg"/>
  <Override PartName="/ppt/media/media1.m4a" ContentType="application/vnd.sun.star.media"/>
  <Override PartName="/ppt/media/image2.png" ContentType="image/png"/>
  <Override PartName="/ppt/media/image3.png" ContentType="image/png"/>
  <Override PartName="/ppt/media/image4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ru-RU" sz="1800" spc="-1" strike="noStrike"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video" Target="../media/media1.m4a"/><Relationship Id="rId2" Type="http://schemas.microsoft.com/office/2007/relationships/media" Target="../media/media1.m4a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7c7c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CustomShape 1"/>
          <p:cNvSpPr/>
          <p:nvPr/>
        </p:nvSpPr>
        <p:spPr>
          <a:xfrm>
            <a:off x="0" y="-3240"/>
            <a:ext cx="12191400" cy="686052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7" name="CustomShape 2"/>
          <p:cNvSpPr/>
          <p:nvPr/>
        </p:nvSpPr>
        <p:spPr>
          <a:xfrm>
            <a:off x="1247040" y="-360"/>
            <a:ext cx="9468000" cy="6857640"/>
          </a:xfrm>
          <a:custGeom>
            <a:avLst/>
            <a:gdLst/>
            <a:ahLst/>
            <a:rect l="l" t="t" r="r" b="b"/>
            <a:pathLst>
              <a:path w="8078051" h="5829300">
                <a:moveTo>
                  <a:pt x="0" y="0"/>
                </a:moveTo>
                <a:lnTo>
                  <a:pt x="4453793" y="0"/>
                </a:lnTo>
                <a:lnTo>
                  <a:pt x="5363426" y="0"/>
                </a:lnTo>
                <a:lnTo>
                  <a:pt x="5368184" y="0"/>
                </a:lnTo>
                <a:lnTo>
                  <a:pt x="8078051" y="5829300"/>
                </a:lnTo>
                <a:lnTo>
                  <a:pt x="1743926" y="5829300"/>
                </a:lnTo>
                <a:lnTo>
                  <a:pt x="1744148" y="5828822"/>
                </a:lnTo>
                <a:lnTo>
                  <a:pt x="0" y="5828822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8" name="CustomShape 3"/>
          <p:cNvSpPr/>
          <p:nvPr/>
        </p:nvSpPr>
        <p:spPr>
          <a:xfrm>
            <a:off x="0" y="-360"/>
            <a:ext cx="9324360" cy="6857640"/>
          </a:xfrm>
          <a:custGeom>
            <a:avLst/>
            <a:gdLst/>
            <a:ahLst/>
            <a:rect l="l" t="t" r="r" b="b"/>
            <a:pathLst>
              <a:path w="9324977" h="6858479">
                <a:moveTo>
                  <a:pt x="1246925" y="0"/>
                </a:moveTo>
                <a:lnTo>
                  <a:pt x="5076797" y="0"/>
                </a:lnTo>
                <a:lnTo>
                  <a:pt x="6143025" y="0"/>
                </a:lnTo>
                <a:lnTo>
                  <a:pt x="6148602" y="0"/>
                </a:lnTo>
                <a:lnTo>
                  <a:pt x="9324977" y="6858478"/>
                </a:lnTo>
                <a:lnTo>
                  <a:pt x="3359025" y="6858478"/>
                </a:lnTo>
                <a:lnTo>
                  <a:pt x="3359025" y="6858479"/>
                </a:lnTo>
                <a:lnTo>
                  <a:pt x="0" y="6858479"/>
                </a:lnTo>
                <a:lnTo>
                  <a:pt x="0" y="479"/>
                </a:lnTo>
                <a:lnTo>
                  <a:pt x="1246925" y="479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9" name="CustomShape 4"/>
          <p:cNvSpPr/>
          <p:nvPr/>
        </p:nvSpPr>
        <p:spPr>
          <a:xfrm>
            <a:off x="804600" y="2600280"/>
            <a:ext cx="8519760" cy="3277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>
              <a:lnSpc>
                <a:spcPct val="90000"/>
              </a:lnSpc>
            </a:pPr>
            <a:r>
              <a:rPr b="0" lang="ru-RU" sz="6600" spc="-1" strike="noStrike">
                <a:solidFill>
                  <a:srgbClr val="000000"/>
                </a:solidFill>
                <a:latin typeface="Calibri Light"/>
              </a:rPr>
              <a:t>«Банкомат»</a:t>
            </a:r>
            <a:endParaRPr b="0" lang="ru-RU" sz="6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CustomShape 5"/>
          <p:cNvSpPr/>
          <p:nvPr/>
        </p:nvSpPr>
        <p:spPr>
          <a:xfrm>
            <a:off x="804600" y="1300320"/>
            <a:ext cx="5088960" cy="1154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ru-RU" sz="4000" spc="-1" strike="noStrike">
                <a:solidFill>
                  <a:srgbClr val="333333"/>
                </a:solidFill>
                <a:latin typeface="Calibri"/>
              </a:rPr>
              <a:t>Предлагаю Вашему вниманию проект:</a:t>
            </a:r>
            <a:endParaRPr b="0" lang="ru-RU" sz="4000" spc="-1" strike="noStrike">
              <a:solidFill>
                <a:srgbClr val="333333"/>
              </a:solidFill>
              <a:latin typeface="Arial"/>
            </a:endParaRPr>
          </a:p>
        </p:txBody>
      </p:sp>
      <p:pic>
        <p:nvPicPr>
          <p:cNvPr id="81" name="Picture 1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</p:blipFill>
        <p:spPr>
          <a:xfrm>
            <a:off x="11366640" y="6032520"/>
            <a:ext cx="608760" cy="608760"/>
          </a:xfrm>
          <a:prstGeom prst="rect">
            <a:avLst/>
          </a:prstGeom>
          <a:ln>
            <a:noFill/>
          </a:ln>
        </p:spPr>
      </p:pic>
    </p:spTree>
  </p:cSld>
  <p:transition advTm="6000">
    <p:split dir="out" orient="vert"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afterEffect" fill="hold" presetClass="mediacall">
                                  <p:stCondLst>
                                    <p:cond delay="0"/>
                                  </p:stCondLst>
                                  <p:childTnLst>
                                    <p:cmd type="call">
                                      <p:cBhvr>
                                        <p:cTn id="6" dur="1" fill="hold"/>
                                        <p:tgtEl>
                                          <p:spTgt spid="8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>
            <a:off x="1296000" y="2202840"/>
            <a:ext cx="10514880" cy="1324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83" name="Picture 3" descr=""/>
          <p:cNvPicPr/>
          <p:nvPr/>
        </p:nvPicPr>
        <p:blipFill>
          <a:blip r:embed="rId1"/>
          <a:stretch/>
        </p:blipFill>
        <p:spPr>
          <a:xfrm>
            <a:off x="-24120" y="1296000"/>
            <a:ext cx="12335760" cy="7387200"/>
          </a:xfrm>
          <a:prstGeom prst="rect">
            <a:avLst/>
          </a:prstGeom>
          <a:ln>
            <a:noFill/>
          </a:ln>
        </p:spPr>
      </p:pic>
      <p:sp>
        <p:nvSpPr>
          <p:cNvPr id="84" name="CustomShape 2"/>
          <p:cNvSpPr/>
          <p:nvPr/>
        </p:nvSpPr>
        <p:spPr>
          <a:xfrm>
            <a:off x="-119880" y="28440"/>
            <a:ext cx="12431520" cy="1439640"/>
          </a:xfrm>
          <a:prstGeom prst="rect">
            <a:avLst/>
          </a:prstGeom>
          <a:solidFill>
            <a:srgbClr val="111111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85" name="CustomShape 3"/>
          <p:cNvSpPr/>
          <p:nvPr/>
        </p:nvSpPr>
        <p:spPr>
          <a:xfrm>
            <a:off x="947160" y="8172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432000" indent="-323640" algn="ctr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4400" spc="-1" strike="noStrike">
                <a:solidFill>
                  <a:srgbClr val="ffe5ca"/>
                </a:solidFill>
                <a:latin typeface="Cambria Math"/>
              </a:rPr>
              <a:t>Банкомат — небольшой, но многофункциональный робот.</a:t>
            </a:r>
            <a:endParaRPr b="0" lang="ru-RU" sz="4400" spc="-1" strike="noStrike">
              <a:latin typeface="Arial"/>
            </a:endParaRPr>
          </a:p>
        </p:txBody>
      </p:sp>
    </p:spTree>
  </p:cSld>
  <p:transition spd="slow" advTm="4000">
    <p:split dir="out" orient="vert"/>
  </p:transition>
  <p:timing>
    <p:tnLst>
      <p:par>
        <p:cTn id="7" dur="indefinite" restart="never" nodeType="tmRoot">
          <p:childTnLst>
            <p:seq>
              <p:cTn id="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4040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0" y="-3240"/>
            <a:ext cx="12191400" cy="686052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7" name="CustomShape 2"/>
          <p:cNvSpPr/>
          <p:nvPr/>
        </p:nvSpPr>
        <p:spPr>
          <a:xfrm>
            <a:off x="0" y="0"/>
            <a:ext cx="11786040" cy="6857280"/>
          </a:xfrm>
          <a:custGeom>
            <a:avLst/>
            <a:gdLst/>
            <a:ahLst/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8" name="CustomShape 3"/>
          <p:cNvSpPr/>
          <p:nvPr/>
        </p:nvSpPr>
        <p:spPr>
          <a:xfrm>
            <a:off x="0" y="0"/>
            <a:ext cx="3580560" cy="6857280"/>
          </a:xfrm>
          <a:custGeom>
            <a:avLst/>
            <a:gdLst/>
            <a:ahLst/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9" name="CustomShape 4"/>
          <p:cNvSpPr/>
          <p:nvPr/>
        </p:nvSpPr>
        <p:spPr>
          <a:xfrm>
            <a:off x="3744000" y="187200"/>
            <a:ext cx="10519920" cy="1324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just">
              <a:lnSpc>
                <a:spcPct val="90000"/>
              </a:lnSpc>
            </a:pPr>
            <a:r>
              <a:rPr b="0" lang="ru-RU" sz="3600" spc="-1" strike="noStrike">
                <a:solidFill>
                  <a:srgbClr val="ffffff"/>
                </a:solidFill>
                <a:latin typeface="Calibri Light"/>
              </a:rPr>
              <a:t>Основные функции:</a:t>
            </a:r>
            <a:endParaRPr b="0" lang="ru-RU" sz="3600" spc="-1" strike="noStrike">
              <a:latin typeface="Arial"/>
            </a:endParaRPr>
          </a:p>
        </p:txBody>
      </p:sp>
      <p:grpSp>
        <p:nvGrpSpPr>
          <p:cNvPr id="90" name="Group 5"/>
          <p:cNvGrpSpPr/>
          <p:nvPr/>
        </p:nvGrpSpPr>
        <p:grpSpPr>
          <a:xfrm>
            <a:off x="1168920" y="1983600"/>
            <a:ext cx="5231160" cy="4150800"/>
            <a:chOff x="1168920" y="1983600"/>
            <a:chExt cx="5231160" cy="4150800"/>
          </a:xfrm>
        </p:grpSpPr>
        <p:sp>
          <p:nvSpPr>
            <p:cNvPr id="91" name="CustomShape 6"/>
            <p:cNvSpPr/>
            <p:nvPr/>
          </p:nvSpPr>
          <p:spPr>
            <a:xfrm>
              <a:off x="1168920" y="1983600"/>
              <a:ext cx="4460040" cy="3418200"/>
            </a:xfrm>
            <a:prstGeom prst="roundRect">
              <a:avLst>
                <a:gd name="adj" fmla="val 10000"/>
              </a:avLst>
            </a:prstGeom>
            <a:gradFill rotWithShape="0">
              <a:gsLst>
                <a:gs pos="0">
                  <a:schemeClr val="accent4">
                    <a:hueOff val="0"/>
                    <a:satOff val="0"/>
                    <a:lumOff val="0"/>
                    <a:alphaOff val="0"/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hueOff val="0"/>
                    <a:satOff val="0"/>
                    <a:lumOff val="0"/>
                    <a:alphaOff val="0"/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hueOff val="0"/>
                    <a:satOff val="0"/>
                    <a:lumOff val="0"/>
                    <a:alphaOff val="0"/>
                    <a:lumMod val="99000"/>
                    <a:satMod val="120000"/>
                    <a:shade val="78000"/>
                  </a:schemeClr>
                </a:gs>
              </a:gsLst>
              <a:lin ang="5400000"/>
            </a:gradFill>
            <a:ln>
              <a:noFill/>
            </a:ln>
            <a:effectLst>
              <a:outerShdw blurRad="40000" dir="5400000" dist="23000" rotWithShape="0">
                <a:srgbClr val="000000">
                  <a:alpha val="35000"/>
                </a:srgbClr>
              </a:outerShdw>
            </a:effectLst>
          </p:spPr>
          <p:style>
            <a:lnRef idx="0"/>
            <a:fillRef idx="0"/>
            <a:effectRef idx="2"/>
            <a:fontRef idx="minor"/>
          </p:style>
        </p:sp>
        <p:sp>
          <p:nvSpPr>
            <p:cNvPr id="92" name="CustomShape 7"/>
            <p:cNvSpPr/>
            <p:nvPr/>
          </p:nvSpPr>
          <p:spPr>
            <a:xfrm>
              <a:off x="1940040" y="2716200"/>
              <a:ext cx="4460040" cy="3418200"/>
            </a:xfrm>
            <a:prstGeom prst="roundRect">
              <a:avLst>
                <a:gd name="adj" fmla="val 10000"/>
              </a:avLst>
            </a:prstGeom>
            <a:solidFill>
              <a:srgbClr val="f04e4d">
                <a:alpha val="90000"/>
              </a:srgbClr>
            </a:solidFill>
            <a:ln>
              <a:solidFill>
                <a:schemeClr val="accent4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1"/>
            <a:fillRef idx="0"/>
            <a:effectRef idx="0"/>
            <a:fontRef idx="minor"/>
          </p:style>
          <p:txBody>
            <a:bodyPr lIns="252360" rIns="152280" tIns="252360" bIns="252360" anchor="ctr"/>
            <a:p>
              <a:pPr marL="216000" indent="-215640" algn="ctr">
                <a:lnSpc>
                  <a:spcPct val="90000"/>
                </a:lnSpc>
                <a:spcAft>
                  <a:spcPts val="1400"/>
                </a:spcAft>
                <a:buClr>
                  <a:srgbClr val="ffffff"/>
                </a:buClr>
                <a:buFont typeface="Wingdings" charset="2"/>
                <a:buChar char=""/>
              </a:pPr>
              <a:r>
                <a:rPr b="0" lang="ru-RU" sz="40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Пополнение счета</a:t>
              </a:r>
              <a:endParaRPr b="0" lang="ru-RU" sz="4000" spc="-1" strike="noStrike">
                <a:latin typeface="Arial"/>
              </a:endParaRPr>
            </a:p>
            <a:p>
              <a:pPr marL="216000" indent="-215640" algn="ctr">
                <a:lnSpc>
                  <a:spcPct val="90000"/>
                </a:lnSpc>
                <a:spcAft>
                  <a:spcPts val="1400"/>
                </a:spcAft>
                <a:buClr>
                  <a:srgbClr val="ffffff"/>
                </a:buClr>
                <a:buFont typeface="Wingdings" charset="2"/>
                <a:buChar char=""/>
              </a:pPr>
              <a:r>
                <a:rPr b="0" lang="ru-RU" sz="40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Снятие средств</a:t>
              </a:r>
              <a:endParaRPr b="0" lang="ru-RU" sz="4000" spc="-1" strike="noStrike">
                <a:latin typeface="Arial"/>
              </a:endParaRPr>
            </a:p>
            <a:p>
              <a:pPr marL="216000" indent="-215640" algn="ctr">
                <a:lnSpc>
                  <a:spcPct val="90000"/>
                </a:lnSpc>
                <a:spcAft>
                  <a:spcPts val="1400"/>
                </a:spcAft>
                <a:buClr>
                  <a:srgbClr val="ffffff"/>
                </a:buClr>
                <a:buFont typeface="Wingdings" charset="2"/>
                <a:buChar char=""/>
              </a:pPr>
              <a:r>
                <a:rPr b="0" lang="ru-RU" sz="40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Вывод остатка на экране</a:t>
              </a:r>
              <a:endParaRPr b="0" lang="ru-RU" sz="4000" spc="-1" strike="noStrike">
                <a:latin typeface="Arial"/>
              </a:endParaRPr>
            </a:p>
          </p:txBody>
        </p:sp>
      </p:grpSp>
      <p:grpSp>
        <p:nvGrpSpPr>
          <p:cNvPr id="93" name="Group 8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94" name="Picture 2" descr=""/>
          <p:cNvPicPr/>
          <p:nvPr/>
        </p:nvPicPr>
        <p:blipFill>
          <a:blip r:embed="rId1"/>
          <a:stretch/>
        </p:blipFill>
        <p:spPr>
          <a:xfrm>
            <a:off x="6818760" y="1857240"/>
            <a:ext cx="4967280" cy="4159800"/>
          </a:xfrm>
          <a:prstGeom prst="rect">
            <a:avLst/>
          </a:prstGeom>
          <a:ln>
            <a:noFill/>
          </a:ln>
        </p:spPr>
      </p:pic>
    </p:spTree>
  </p:cSld>
  <p:transition spd="slow" advTm="5000">
    <p:split dir="out" orient="vert"/>
  </p:transition>
  <p:timing>
    <p:tnLst>
      <p:par>
        <p:cTn id="9" dur="indefinite" restart="never" nodeType="tmRoot">
          <p:childTnLst>
            <p:seq>
              <p:cTn id="1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4040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CustomShape 1"/>
          <p:cNvSpPr/>
          <p:nvPr/>
        </p:nvSpPr>
        <p:spPr>
          <a:xfrm>
            <a:off x="0" y="-3240"/>
            <a:ext cx="12191400" cy="686052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6" name="CustomShape 2"/>
          <p:cNvSpPr/>
          <p:nvPr/>
        </p:nvSpPr>
        <p:spPr>
          <a:xfrm>
            <a:off x="0" y="360"/>
            <a:ext cx="11786040" cy="6857280"/>
          </a:xfrm>
          <a:custGeom>
            <a:avLst/>
            <a:gdLst/>
            <a:ahLst/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7" name="CustomShape 3"/>
          <p:cNvSpPr/>
          <p:nvPr/>
        </p:nvSpPr>
        <p:spPr>
          <a:xfrm>
            <a:off x="0" y="-3240"/>
            <a:ext cx="3580560" cy="6857280"/>
          </a:xfrm>
          <a:custGeom>
            <a:avLst/>
            <a:gdLst/>
            <a:ahLst/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8" name="CustomShape 4"/>
          <p:cNvSpPr/>
          <p:nvPr/>
        </p:nvSpPr>
        <p:spPr>
          <a:xfrm>
            <a:off x="3232080" y="216000"/>
            <a:ext cx="10519920" cy="1324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just">
              <a:lnSpc>
                <a:spcPct val="90000"/>
              </a:lnSpc>
            </a:pPr>
            <a:r>
              <a:rPr b="0" lang="ru-RU" sz="3600" spc="-1" strike="noStrike">
                <a:solidFill>
                  <a:srgbClr val="ffffff"/>
                </a:solidFill>
                <a:latin typeface="Calibri Light"/>
              </a:rPr>
              <a:t>Дополнительные функции:</a:t>
            </a:r>
            <a:endParaRPr b="0" lang="ru-RU" sz="3600" spc="-1" strike="noStrike">
              <a:latin typeface="Arial"/>
            </a:endParaRPr>
          </a:p>
        </p:txBody>
      </p:sp>
      <p:grpSp>
        <p:nvGrpSpPr>
          <p:cNvPr id="99" name="Group 5"/>
          <p:cNvGrpSpPr/>
          <p:nvPr/>
        </p:nvGrpSpPr>
        <p:grpSpPr>
          <a:xfrm>
            <a:off x="1168920" y="1983600"/>
            <a:ext cx="5231160" cy="4150800"/>
            <a:chOff x="1168920" y="1983600"/>
            <a:chExt cx="5231160" cy="4150800"/>
          </a:xfrm>
        </p:grpSpPr>
        <p:sp>
          <p:nvSpPr>
            <p:cNvPr id="100" name="CustomShape 6"/>
            <p:cNvSpPr/>
            <p:nvPr/>
          </p:nvSpPr>
          <p:spPr>
            <a:xfrm>
              <a:off x="1168920" y="1983600"/>
              <a:ext cx="4460040" cy="3418200"/>
            </a:xfrm>
            <a:prstGeom prst="roundRect">
              <a:avLst>
                <a:gd name="adj" fmla="val 10000"/>
              </a:avLst>
            </a:prstGeom>
            <a:gradFill rotWithShape="0">
              <a:gsLst>
                <a:gs pos="0">
                  <a:schemeClr val="accent4">
                    <a:hueOff val="0"/>
                    <a:satOff val="0"/>
                    <a:lumOff val="0"/>
                    <a:alphaOff val="0"/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hueOff val="0"/>
                    <a:satOff val="0"/>
                    <a:lumOff val="0"/>
                    <a:alphaOff val="0"/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hueOff val="0"/>
                    <a:satOff val="0"/>
                    <a:lumOff val="0"/>
                    <a:alphaOff val="0"/>
                    <a:lumMod val="99000"/>
                    <a:satMod val="120000"/>
                    <a:shade val="78000"/>
                  </a:schemeClr>
                </a:gs>
              </a:gsLst>
              <a:lin ang="5400000"/>
            </a:gradFill>
            <a:ln>
              <a:noFill/>
            </a:ln>
            <a:effectLst>
              <a:outerShdw blurRad="40000" dir="5400000" dist="23000" rotWithShape="0">
                <a:srgbClr val="000000">
                  <a:alpha val="35000"/>
                </a:srgbClr>
              </a:outerShdw>
            </a:effectLst>
          </p:spPr>
          <p:style>
            <a:lnRef idx="0"/>
            <a:fillRef idx="0"/>
            <a:effectRef idx="2"/>
            <a:fontRef idx="minor"/>
          </p:style>
        </p:sp>
        <p:sp>
          <p:nvSpPr>
            <p:cNvPr id="101" name="CustomShape 7"/>
            <p:cNvSpPr/>
            <p:nvPr/>
          </p:nvSpPr>
          <p:spPr>
            <a:xfrm>
              <a:off x="1940040" y="2716200"/>
              <a:ext cx="4460040" cy="3418200"/>
            </a:xfrm>
            <a:prstGeom prst="roundRect">
              <a:avLst>
                <a:gd name="adj" fmla="val 10000"/>
              </a:avLst>
            </a:prstGeom>
            <a:solidFill>
              <a:srgbClr val="f04e4d">
                <a:alpha val="90000"/>
              </a:srgbClr>
            </a:solidFill>
            <a:ln>
              <a:solidFill>
                <a:schemeClr val="accent4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1"/>
            <a:fillRef idx="0"/>
            <a:effectRef idx="0"/>
            <a:fontRef idx="minor"/>
          </p:style>
          <p:txBody>
            <a:bodyPr lIns="252360" rIns="152280" tIns="252360" bIns="252360" anchor="ctr"/>
            <a:p>
              <a:pPr marL="216000" indent="-215640" algn="ctr">
                <a:lnSpc>
                  <a:spcPct val="90000"/>
                </a:lnSpc>
                <a:spcAft>
                  <a:spcPts val="1400"/>
                </a:spcAft>
                <a:buClr>
                  <a:srgbClr val="ffffff"/>
                </a:buClr>
                <a:buFont typeface="Wingdings" charset="2"/>
                <a:buChar char=""/>
              </a:pPr>
              <a:r>
                <a:rPr b="0" lang="ru-RU" sz="40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Охранная сигнализация</a:t>
              </a:r>
              <a:endParaRPr b="0" lang="ru-RU" sz="4000" spc="-1" strike="noStrike">
                <a:latin typeface="Arial"/>
              </a:endParaRPr>
            </a:p>
            <a:p>
              <a:pPr marL="216000" indent="-215640" algn="ctr">
                <a:lnSpc>
                  <a:spcPct val="90000"/>
                </a:lnSpc>
                <a:spcAft>
                  <a:spcPts val="1400"/>
                </a:spcAft>
                <a:buClr>
                  <a:srgbClr val="ffffff"/>
                </a:buClr>
                <a:buFont typeface="Wingdings" charset="2"/>
                <a:buChar char=""/>
              </a:pPr>
              <a:r>
                <a:rPr b="0" lang="ru-RU" sz="40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Возможность принимать бумажные «деньги»*</a:t>
              </a:r>
              <a:endParaRPr b="0" lang="ru-RU" sz="4000" spc="-1" strike="noStrike">
                <a:latin typeface="Arial"/>
              </a:endParaRPr>
            </a:p>
          </p:txBody>
        </p:sp>
      </p:grpSp>
      <p:grpSp>
        <p:nvGrpSpPr>
          <p:cNvPr id="102" name="Group 8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103" name="" descr=""/>
          <p:cNvPicPr/>
          <p:nvPr/>
        </p:nvPicPr>
        <p:blipFill>
          <a:blip r:embed="rId1"/>
          <a:stretch/>
        </p:blipFill>
        <p:spPr>
          <a:xfrm>
            <a:off x="6696000" y="1819080"/>
            <a:ext cx="5061960" cy="3796560"/>
          </a:xfrm>
          <a:prstGeom prst="rect">
            <a:avLst/>
          </a:prstGeom>
          <a:ln>
            <a:noFill/>
          </a:ln>
        </p:spPr>
      </p:pic>
      <p:sp>
        <p:nvSpPr>
          <p:cNvPr id="104" name="CustomShape 9"/>
          <p:cNvSpPr/>
          <p:nvPr/>
        </p:nvSpPr>
        <p:spPr>
          <a:xfrm>
            <a:off x="8089200" y="6408000"/>
            <a:ext cx="3862440" cy="345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fffbcc"/>
                </a:solidFill>
                <a:latin typeface="Arial"/>
              </a:rPr>
              <a:t>Функция находиться в разработке.</a:t>
            </a:r>
            <a:endParaRPr b="0" lang="ru-RU" sz="1800" spc="-1" strike="noStrike">
              <a:latin typeface="Arial"/>
            </a:endParaRPr>
          </a:p>
        </p:txBody>
      </p:sp>
    </p:spTree>
  </p:cSld>
  <p:transition spd="slow" advTm="5000">
    <p:split dir="out" orient="vert"/>
  </p:transition>
  <p:timing>
    <p:tnLst>
      <p:par>
        <p:cTn id="11" dur="indefinite" restart="never" nodeType="tmRoot">
          <p:childTnLst>
            <p:seq>
              <p:cTn id="1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</TotalTime>
  <Application>LibreOffice/6.0.2.1$Windows_X86_64 LibreOffice_project/f7f06a8f319e4b62f9bc5095aa112a65d2f3ac89</Application>
  <Words>69</Words>
  <Paragraphs>10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2018-04-01T12:10:29Z</dcterms:created>
  <dc:creator>Олег Козлов</dc:creator>
  <dc:description/>
  <dc:language>ru-RU</dc:language>
  <cp:lastModifiedBy/>
  <dcterms:modified xsi:type="dcterms:W3CDTF">2018-05-15T21:41:44Z</dcterms:modified>
  <cp:revision>8</cp:revision>
  <dc:subject/>
  <dc:title>Предлагаю Вашему вниманию проект: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5</vt:i4>
  </property>
  <property fmtid="{D5CDD505-2E9C-101B-9397-08002B2CF9AE}" pid="7" name="Notes">
    <vt:i4>0</vt:i4>
  </property>
  <property fmtid="{D5CDD505-2E9C-101B-9397-08002B2CF9AE}" pid="8" name="PresentationFormat">
    <vt:lpwstr>Произвольный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7</vt:i4>
  </property>
</Properties>
</file>