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0" autoAdjust="0"/>
  </p:normalViewPr>
  <p:slideViewPr>
    <p:cSldViewPr>
      <p:cViewPr varScale="1">
        <p:scale>
          <a:sx n="56" d="100"/>
          <a:sy n="56" d="100"/>
        </p:scale>
        <p:origin x="-109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2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3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0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5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2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8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6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9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2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4C16-4C2B-4832-BF12-30C9E916BAE8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4316-AB07-41DF-9612-C288A3BB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8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48680" y="3356992"/>
            <a:ext cx="1224136" cy="243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2484784" y="4149080"/>
            <a:ext cx="720080" cy="1489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4382" y="908720"/>
            <a:ext cx="793524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производственная линия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основе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4068960" y="274638"/>
            <a:ext cx="18002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0528" y="-13633"/>
            <a:ext cx="9649072" cy="7029400"/>
          </a:xfrm>
        </p:spPr>
      </p:pic>
      <p:sp>
        <p:nvSpPr>
          <p:cNvPr id="4" name="Прямоугольник 3"/>
          <p:cNvSpPr/>
          <p:nvPr/>
        </p:nvSpPr>
        <p:spPr>
          <a:xfrm>
            <a:off x="1259632" y="1196752"/>
            <a:ext cx="67687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3" action="ppaction://hlinksldjump"/>
              </a:rPr>
              <a:t>Что это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3" action="ppaction://hlinksldjump"/>
              </a:rPr>
              <a:t>?</a:t>
            </a:r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4" action="ppaction://hlinksldjump"/>
              </a:rPr>
              <a:t>Как это работает ?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5" action="ppaction://hlinksldjump"/>
              </a:rPr>
              <a:t>Как появилась идея?</a:t>
            </a:r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6" action="ppaction://hlinksldjump"/>
              </a:rPr>
              <a:t>Зачем он нужен ?</a:t>
            </a:r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7" action="ppaction://hlinksldjump"/>
              </a:rPr>
              <a:t>В итоге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7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3950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3 робота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612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Имеющих 3 мотора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7703" y="2967335"/>
            <a:ext cx="58886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соеденённых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Bluetooth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Стрелка вниз 5">
            <a:hlinkClick r:id="rId3" action="ppaction://hlinksldjump"/>
          </p:cNvPr>
          <p:cNvSpPr/>
          <p:nvPr/>
        </p:nvSpPr>
        <p:spPr>
          <a:xfrm rot="10800000">
            <a:off x="7596336" y="5733256"/>
            <a:ext cx="1180103" cy="938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93065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3" y="382012"/>
            <a:ext cx="799288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робот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берет губку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переносит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следующую зону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чего отправляет смс и 2 робот забирает ее и переносит в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Зону 2 где ее берет робот 3 и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относит в пункт приема</a:t>
            </a:r>
          </a:p>
          <a:p>
            <a:pPr algn="ctr"/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трелка вниз 3">
            <a:hlinkClick r:id="rId3" action="ppaction://hlinksldjump"/>
          </p:cNvPr>
          <p:cNvSpPr/>
          <p:nvPr/>
        </p:nvSpPr>
        <p:spPr>
          <a:xfrm rot="10800000">
            <a:off x="7596336" y="5733256"/>
            <a:ext cx="1180103" cy="938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566" y="-81960"/>
            <a:ext cx="10657184" cy="69497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4" y="548680"/>
            <a:ext cx="7632346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решили посмотреть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работают машины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 заводах и сделать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Подобие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Для тог чтобы показать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Всем как работает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Конвейер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трелка вниз 2">
            <a:hlinkClick r:id="rId3" action="ppaction://hlinksldjump"/>
          </p:cNvPr>
          <p:cNvSpPr/>
          <p:nvPr/>
        </p:nvSpPr>
        <p:spPr>
          <a:xfrm rot="10800000">
            <a:off x="7740352" y="5733257"/>
            <a:ext cx="1180103" cy="938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58" y="-15586"/>
            <a:ext cx="9451941" cy="6873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697" y="692696"/>
            <a:ext cx="868263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показать работу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машин на заводе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одно не правильное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действие приведет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ошибке всё производство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трелка вниз 2">
            <a:hlinkClick r:id="rId3" action="ppaction://hlinksldjump"/>
          </p:cNvPr>
          <p:cNvSpPr/>
          <p:nvPr/>
        </p:nvSpPr>
        <p:spPr>
          <a:xfrm rot="10800000">
            <a:off x="7723061" y="5733256"/>
            <a:ext cx="1180103" cy="938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4" b="89885" l="0" r="99818">
                        <a14:backgroundMark x1="59109" y1="25500" x2="69559" y2="42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3928" cy="2942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94" b="89945" l="9995" r="99546">
                        <a14:foregroundMark x1="35529" y1="32344" x2="42799" y2="31435"/>
                        <a14:foregroundMark x1="47887" y1="64870" x2="46297" y2="59721"/>
                        <a14:foregroundMark x1="47251" y1="67898" x2="47251" y2="67898"/>
                        <a14:foregroundMark x1="45934" y1="67898" x2="47887" y2="67898"/>
                        <a14:foregroundMark x1="44343" y1="69231" x2="44343" y2="69231"/>
                        <a14:foregroundMark x1="44980" y1="67898" x2="43344" y2="60569"/>
                        <a14:backgroundMark x1="35302" y1="37492" x2="38937" y2="39612"/>
                        <a14:backgroundMark x1="53930" y1="48698" x2="57110" y2="47789"/>
                        <a14:backgroundMark x1="57792" y1="47789" x2="64153" y2="43549"/>
                        <a14:backgroundMark x1="70241" y1="50818" x2="70241" y2="48092"/>
                        <a14:backgroundMark x1="40981" y1="26590" x2="43026" y2="26590"/>
                        <a14:backgroundMark x1="51431" y1="22350" x2="54157" y2="21744"/>
                        <a14:backgroundMark x1="68469" y1="34464" x2="70922" y2="32950"/>
                        <a14:backgroundMark x1="14721" y1="28468" x2="9178" y2="31496"/>
                        <a14:backgroundMark x1="12767" y1="35857" x2="15039" y2="28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927"/>
            <a:ext cx="4211960" cy="3158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4" b="89885" l="1636" r="99727">
                        <a14:backgroundMark x1="4543" y1="40097" x2="6861" y2="34585"/>
                        <a14:backgroundMark x1="73285" y1="51181" x2="75829" y2="50878"/>
                        <a14:backgroundMark x1="71922" y1="63477" x2="71922" y2="60690"/>
                        <a14:backgroundMark x1="57837" y1="66263" x2="56701" y2="56390"/>
                        <a14:backgroundMark x1="48614" y1="49606" x2="51159" y2="45912"/>
                        <a14:backgroundMark x1="34757" y1="49303" x2="35211" y2="48092"/>
                        <a14:backgroundMark x1="23217" y1="33616" x2="24398" y2="33616"/>
                        <a14:backgroundMark x1="24171" y1="35191" x2="26488" y2="32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" y="2942946"/>
            <a:ext cx="5916149" cy="4437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405" b="99394" l="0" r="80373">
                        <a14:foregroundMark x1="1817" y1="90733" x2="2862" y2="76620"/>
                        <a14:foregroundMark x1="22990" y1="88007" x2="42799" y2="81647"/>
                        <a14:foregroundMark x1="54066" y1="81163" x2="73876" y2="99394"/>
                        <a14:foregroundMark x1="75920" y1="94852" x2="73194" y2="75712"/>
                        <a14:foregroundMark x1="47569" y1="48819" x2="53385" y2="36523"/>
                        <a14:foregroundMark x1="74239" y1="78861" x2="76965" y2="79830"/>
                        <a14:backgroundMark x1="28805" y1="52029" x2="20945" y2="47002"/>
                        <a14:backgroundMark x1="3862" y1="46578" x2="8678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4607">
            <a:off x="5324452" y="2220110"/>
            <a:ext cx="3995936" cy="2996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1814" y="2708920"/>
            <a:ext cx="4346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производство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8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</TotalTime>
  <Words>107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Alexey</cp:lastModifiedBy>
  <cp:revision>6</cp:revision>
  <dcterms:created xsi:type="dcterms:W3CDTF">2018-04-20T20:05:02Z</dcterms:created>
  <dcterms:modified xsi:type="dcterms:W3CDTF">2018-04-21T07:32:17Z</dcterms:modified>
</cp:coreProperties>
</file>