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256" r:id="rId2"/>
    <p:sldId id="261" r:id="rId3"/>
    <p:sldId id="285" r:id="rId4"/>
    <p:sldId id="286" r:id="rId5"/>
    <p:sldId id="267" r:id="rId6"/>
    <p:sldId id="282" r:id="rId7"/>
    <p:sldId id="289" r:id="rId8"/>
    <p:sldId id="290" r:id="rId9"/>
    <p:sldId id="288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FFCCFF"/>
    <a:srgbClr val="00FF00"/>
    <a:srgbClr val="66FF33"/>
    <a:srgbClr val="FF99FF"/>
    <a:srgbClr val="FF66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92773" autoAdjust="0"/>
  </p:normalViewPr>
  <p:slideViewPr>
    <p:cSldViewPr>
      <p:cViewPr varScale="1">
        <p:scale>
          <a:sx n="68" d="100"/>
          <a:sy n="68" d="100"/>
        </p:scale>
        <p:origin x="-121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5BC74-A555-4A36-8C15-BCE9223CC8B6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10A6A-2E82-4CC3-A826-C05A9566E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66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newsflash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11718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Миссия «</a:t>
            </a:r>
            <a:r>
              <a:rPr lang="en-US" sz="8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MARS</a:t>
            </a:r>
            <a:r>
              <a:rPr lang="ru-RU" sz="8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8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509120"/>
            <a:ext cx="7117180" cy="8614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Выполнил: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Андренюк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Иван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ергеевич, 10 лет,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МАОУ «Школа №20 имени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ирилла и Мефодия»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Руководитель: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Саевский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Алексей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ячеславович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557161" cy="924475"/>
          </a:xfrm>
        </p:spPr>
        <p:txBody>
          <a:bodyPr/>
          <a:lstStyle/>
          <a:p>
            <a:pPr algn="ctr"/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pic>
        <p:nvPicPr>
          <p:cNvPr id="7" name="Picture 3" descr="C:\Users\Acer\Downloads\517693511_1280x720-858x350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8172450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7" y="38471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Планета Марс - ближайший сосед Земли</a:t>
            </a:r>
            <a:endParaRPr lang="ru-RU" sz="3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image.jimcdn.com/app/cms/image/transf/dimension=1920x400:format=jpg/path/s796e8283dbc61dbf/image/i75e4c3f5df0046b6/version/1429292953/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64" b="3581"/>
          <a:stretch/>
        </p:blipFill>
        <p:spPr bwMode="auto">
          <a:xfrm>
            <a:off x="611558" y="649537"/>
            <a:ext cx="7920879" cy="59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395536" y="53704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Марс</a:t>
            </a:r>
          </a:p>
        </p:txBody>
      </p:sp>
      <p:sp>
        <p:nvSpPr>
          <p:cNvPr id="5" name="Rectangle 7"/>
          <p:cNvSpPr>
            <a:spLocks noGrp="1" noChangeArrowheads="1"/>
          </p:cNvSpPr>
          <p:nvPr/>
        </p:nvSpPr>
        <p:spPr bwMode="auto">
          <a:xfrm>
            <a:off x="5220072" y="984934"/>
            <a:ext cx="3932559" cy="568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Средний радиус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3386,2 км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Масса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6,4185×10</a:t>
            </a:r>
            <a:r>
              <a:rPr lang="ru-RU" sz="2000" b="1" baseline="30000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кг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Атмосферное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давление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0,006-0,01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атм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Минимальное расстояние от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Марса до Земли составляет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55,75 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км </a:t>
            </a:r>
          </a:p>
          <a:p>
            <a:endParaRPr lang="ru-RU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Марс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меньше Земли примерно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раза</a:t>
            </a:r>
          </a:p>
          <a:p>
            <a:endParaRPr lang="ru-RU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Полет к планете займет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около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259 суток</a:t>
            </a:r>
            <a:endParaRPr lang="en-US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</p:txBody>
      </p:sp>
      <p:pic>
        <p:nvPicPr>
          <p:cNvPr id="6" name="Содержимое 3" descr="BekuoHi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988840"/>
            <a:ext cx="5328592" cy="3456384"/>
          </a:xfrm>
        </p:spPr>
      </p:pic>
    </p:spTree>
    <p:extLst>
      <p:ext uri="{BB962C8B-B14F-4D97-AF65-F5344CB8AC3E}">
        <p14:creationId xmlns:p14="http://schemas.microsoft.com/office/powerpoint/2010/main" xmlns="" val="13120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Предложенные ранее проекты</a:t>
            </a:r>
            <a:endParaRPr lang="ru-RU" dirty="0"/>
          </a:p>
        </p:txBody>
      </p:sp>
      <p:pic>
        <p:nvPicPr>
          <p:cNvPr id="1026" name="Picture 2" descr="C:\Users\Acer\Desktop\800px-MarsGroundHabit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28800"/>
            <a:ext cx="5040560" cy="3054084"/>
          </a:xfrm>
          <a:prstGeom prst="rect">
            <a:avLst/>
          </a:prstGeom>
          <a:noFill/>
        </p:spPr>
      </p:pic>
      <p:pic>
        <p:nvPicPr>
          <p:cNvPr id="6" name="Picture 2" descr="C:\Users\Acer\Downloads\bded3b88d0740428_1200x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1048"/>
            <a:ext cx="4096747" cy="25604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1022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Пейзажи планеты Марс</a:t>
            </a:r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1256376551_1189535254_mars-1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19995"/>
          <a:stretch/>
        </p:blipFill>
        <p:spPr>
          <a:xfrm>
            <a:off x="280914" y="599542"/>
            <a:ext cx="4507110" cy="3977108"/>
          </a:xfrm>
        </p:spPr>
      </p:pic>
      <p:pic>
        <p:nvPicPr>
          <p:cNvPr id="6" name="Содержимое 5" descr="images-planete-mars-3696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4320480" cy="2852935"/>
          </a:xfrm>
        </p:spPr>
      </p:pic>
      <p:pic>
        <p:nvPicPr>
          <p:cNvPr id="4098" name="Picture 2" descr="http://cs624318.vk.me/v624318836/4dbdc/R7wPYe1A7l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272" t="-5475" r="5272" b="21370"/>
          <a:stretch/>
        </p:blipFill>
        <p:spPr bwMode="auto">
          <a:xfrm>
            <a:off x="0" y="3557849"/>
            <a:ext cx="4644008" cy="31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vufa.ru/wp-content/uploads/2014/07/100-%D1%82%D1%8B%D1%81%D1%8F%D1%87-%D1%87%D0%B5%D0%BB%D0%BE%D0%B2%D0%B5%D0%BA-%D0%B3%D0%BE%D1%82%D0%BE%D0%B2%D1%8B-%D1%83%D0%BB%D0%B5%D1%82%D0%B5%D1%82%D1%8C-%D0%BD%D0%B0-%D0%9C%D0%B0%D1%80%D1%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99542"/>
            <a:ext cx="4320480" cy="34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5" y="4986"/>
            <a:ext cx="8541891" cy="83844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Российский научный проект «Марс-500»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 descr="mars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9650" y="2772823"/>
            <a:ext cx="3471863" cy="2125154"/>
          </a:xfrm>
        </p:spPr>
      </p:pic>
      <p:pic>
        <p:nvPicPr>
          <p:cNvPr id="5" name="Рисунок 4" descr="Изображение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777" y="768152"/>
            <a:ext cx="25336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4" name="Picture 6" descr="http://novayagazeta-ug.ru/sites/default/files/styles/body_main_img_720/public/news/07-2014/mars_ekspediciya.jpg?itok=qHLVQ6w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5351834" cy="334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31"/>
          <a:stretch/>
        </p:blipFill>
        <p:spPr bwMode="auto">
          <a:xfrm>
            <a:off x="156270" y="758974"/>
            <a:ext cx="6247507" cy="314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Mars</a:t>
            </a:r>
            <a:r>
              <a:rPr lang="ru-RU" b="1" dirty="0" smtClean="0"/>
              <a:t> </a:t>
            </a:r>
            <a:r>
              <a:rPr lang="ru-RU" b="1" dirty="0" err="1" smtClean="0"/>
              <a:t>One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Acer\Downloads\smertelnyj-kosmos-pyl-marsa-mozhet-ubit_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992888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Межпланетная транспортная система</a:t>
            </a:r>
            <a:endParaRPr lang="ru-RU" dirty="0"/>
          </a:p>
        </p:txBody>
      </p:sp>
      <p:pic>
        <p:nvPicPr>
          <p:cNvPr id="3074" name="Picture 2" descr="C:\Users\Acer\Downloads\SpaceX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240360" cy="2177117"/>
          </a:xfrm>
          <a:prstGeom prst="rect">
            <a:avLst/>
          </a:prstGeom>
          <a:noFill/>
        </p:spPr>
      </p:pic>
      <p:pic>
        <p:nvPicPr>
          <p:cNvPr id="3075" name="Picture 3" descr="C:\Users\Acer\Downloads\1432716235_14240353517_80ae718490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80928"/>
            <a:ext cx="5364088" cy="35582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71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Summer</vt:lpstr>
      <vt:lpstr>Миссия «MARS»</vt:lpstr>
      <vt:lpstr>Планета Марс - ближайший сосед Земли</vt:lpstr>
      <vt:lpstr>Слайд 3</vt:lpstr>
      <vt:lpstr>Предложенные ранее проекты</vt:lpstr>
      <vt:lpstr>Пейзажи планеты Марс</vt:lpstr>
      <vt:lpstr>Российский научный проект «Марс-500»</vt:lpstr>
      <vt:lpstr>Слайд 7</vt:lpstr>
      <vt:lpstr>«Mars One»</vt:lpstr>
      <vt:lpstr>Межпланетная транспортная система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RIFKAT</dc:creator>
  <cp:lastModifiedBy>Acer</cp:lastModifiedBy>
  <cp:revision>139</cp:revision>
  <dcterms:modified xsi:type="dcterms:W3CDTF">2018-03-22T23:21:19Z</dcterms:modified>
</cp:coreProperties>
</file>