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media9.m4a" ContentType="application/vnd.sun.star.media"/>
  <Override PartName="/ppt/media/image7.png" ContentType="image/png"/>
  <Override PartName="/ppt/media/media1.m4a" ContentType="application/vnd.sun.star.media"/>
  <Override PartName="/ppt/media/media4.m4a" ContentType="application/vnd.sun.star.media"/>
  <Override PartName="/ppt/media/image2.png" ContentType="image/png"/>
  <Override PartName="/ppt/media/image5.png" ContentType="image/png"/>
  <Override PartName="/ppt/media/image3.jpeg" ContentType="image/jpeg"/>
  <Override PartName="/ppt/media/media6.m4a" ContentType="application/vnd.sun.star.media"/>
  <Override PartName="/ppt/media/image8.jpeg" ContentType="image/jpeg"/>
  <Override PartName="/ppt/media/image10.png" ContentType="image/png"/>
  <Override PartName="/ppt/media/image11.jpeg" ContentType="image/jpeg"/>
  <Override PartName="/ppt/media/media12.m4a" ContentType="application/vnd.sun.star.media"/>
  <Override PartName="/ppt/media/image1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AC27AEE8-0146-4849-B4F0-F2CD2D06379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1.4.18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241A1A1-9F78-451F-AA39-A5FF2708614E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3DFDDDE7-509D-44C8-A833-9CD857D81A86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1.4.18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1ECFDE9-36BB-448A-B756-1474B9831E93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video" Target="../media/media1.m4a"/><Relationship Id="rId2" Type="http://schemas.microsoft.com/office/2007/relationships/media" Target="../media/media1.m4a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video" Target="../media/media4.m4a"/><Relationship Id="rId3" Type="http://schemas.microsoft.com/office/2007/relationships/media" Target="../media/media4.m4a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4a"/><Relationship Id="rId2" Type="http://schemas.microsoft.com/office/2007/relationships/media" Target="../media/media6.m4a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video" Target="../media/media9.m4a"/><Relationship Id="rId3" Type="http://schemas.microsoft.com/office/2007/relationships/media" Target="../media/media9.m4a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video" Target="../media/media12.m4a"/><Relationship Id="rId3" Type="http://schemas.microsoft.com/office/2007/relationships/media" Target="../media/media12.m4a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c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-3240"/>
            <a:ext cx="12191760" cy="68608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1247040" y="-360"/>
            <a:ext cx="9468360" cy="6858000"/>
          </a:xfrm>
          <a:custGeom>
            <a:avLst/>
            <a:gdLst/>
            <a:ahLst/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CustomShape 3"/>
          <p:cNvSpPr/>
          <p:nvPr/>
        </p:nvSpPr>
        <p:spPr>
          <a:xfrm>
            <a:off x="0" y="-360"/>
            <a:ext cx="9324720" cy="6858000"/>
          </a:xfrm>
          <a:custGeom>
            <a:avLst/>
            <a:gdLst/>
            <a:ahLst/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TextShape 4"/>
          <p:cNvSpPr txBox="1"/>
          <p:nvPr/>
        </p:nvSpPr>
        <p:spPr>
          <a:xfrm>
            <a:off x="804600" y="2600280"/>
            <a:ext cx="8520120" cy="3277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</a:pPr>
            <a:r>
              <a:rPr b="0" lang="ru-RU" sz="6600" spc="-1" strike="noStrike">
                <a:solidFill>
                  <a:srgbClr val="ffffff"/>
                </a:solidFill>
                <a:latin typeface="Calibri Light"/>
              </a:rPr>
              <a:t>«Автомат по продаже мелких предметов»</a:t>
            </a:r>
            <a:endParaRPr b="0" lang="ru-RU" sz="6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TextShape 5"/>
          <p:cNvSpPr txBox="1"/>
          <p:nvPr/>
        </p:nvSpPr>
        <p:spPr>
          <a:xfrm>
            <a:off x="804600" y="1300320"/>
            <a:ext cx="5089320" cy="11552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ru-RU" sz="4000" spc="-1" strike="noStrike">
                <a:solidFill>
                  <a:srgbClr val="ffffff"/>
                </a:solidFill>
                <a:latin typeface="Calibri"/>
              </a:rPr>
              <a:t>Предлагаю Вашему вниманию проект: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87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>
            <a:noFill/>
          </a:ln>
        </p:spPr>
      </p:pic>
    </p:spTree>
  </p:cSld>
  <p:transition advTm="6000">
    <p:split dir="out" orient="vert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4" descr=""/>
          <p:cNvPicPr/>
          <p:nvPr/>
        </p:nvPicPr>
        <p:blipFill>
          <a:blip r:embed="rId1"/>
          <a:srcRect l="0" t="13963" r="0" b="1104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pic>
        <p:nvPicPr>
          <p:cNvPr id="89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>
            <a:noFill/>
          </a:ln>
        </p:spPr>
      </p:pic>
    </p:spTree>
  </p:cSld>
  <p:transition spd="slow" advTm="5000">
    <p:split dir="out" orient="vert"/>
  </p:transition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2" dur="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04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-3240"/>
            <a:ext cx="12191760" cy="686088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2"/>
          <p:cNvSpPr/>
          <p:nvPr/>
        </p:nvSpPr>
        <p:spPr>
          <a:xfrm>
            <a:off x="0" y="0"/>
            <a:ext cx="11786400" cy="6857640"/>
          </a:xfrm>
          <a:custGeom>
            <a:avLst/>
            <a:gdLst/>
            <a:ahLst/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CustomShape 3"/>
          <p:cNvSpPr/>
          <p:nvPr/>
        </p:nvSpPr>
        <p:spPr>
          <a:xfrm>
            <a:off x="0" y="0"/>
            <a:ext cx="3580920" cy="6857640"/>
          </a:xfrm>
          <a:custGeom>
            <a:avLst/>
            <a:gdLst/>
            <a:ahLst/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TextShape 4"/>
          <p:cNvSpPr txBox="1"/>
          <p:nvPr/>
        </p:nvSpPr>
        <p:spPr>
          <a:xfrm>
            <a:off x="833040" y="365040"/>
            <a:ext cx="1052028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Calibri Light"/>
              </a:rPr>
              <a:t>СФЕРА ПРИМЕНЕНИЯ: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94" name="Group 5"/>
          <p:cNvGrpSpPr/>
          <p:nvPr/>
        </p:nvGrpSpPr>
        <p:grpSpPr>
          <a:xfrm>
            <a:off x="839520" y="2279880"/>
            <a:ext cx="10512720" cy="3336120"/>
            <a:chOff x="839520" y="2279880"/>
            <a:chExt cx="10512720" cy="3336120"/>
          </a:xfrm>
        </p:grpSpPr>
        <p:sp>
          <p:nvSpPr>
            <p:cNvPr id="95" name="CustomShape 6"/>
            <p:cNvSpPr/>
            <p:nvPr/>
          </p:nvSpPr>
          <p:spPr>
            <a:xfrm>
              <a:off x="839520" y="2279880"/>
              <a:ext cx="4505400" cy="286056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/>
            <a:fillRef idx="0"/>
            <a:effectRef idx="2"/>
            <a:fontRef idx="minor"/>
          </p:style>
        </p:sp>
        <p:sp>
          <p:nvSpPr>
            <p:cNvPr id="96" name="CustomShape 7"/>
            <p:cNvSpPr/>
            <p:nvPr/>
          </p:nvSpPr>
          <p:spPr>
            <a:xfrm>
              <a:off x="1340280" y="2755440"/>
              <a:ext cx="4505400" cy="2860560"/>
            </a:xfrm>
            <a:prstGeom prst="roundRect">
              <a:avLst>
                <a:gd name="adj" fmla="val 10000"/>
              </a:avLst>
            </a:prstGeom>
            <a:solidFill>
              <a:srgbClr val="000000">
                <a:alpha val="90000"/>
              </a:srgbClr>
            </a:solidFill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1"/>
            <a:fillRef idx="0"/>
            <a:effectRef idx="0"/>
            <a:fontRef idx="minor"/>
          </p:style>
          <p:txBody>
            <a:bodyPr lIns="213480" rIns="129600" tIns="213480" bIns="213480" anchor="ctr"/>
            <a:p>
              <a:pPr algn="ctr">
                <a:lnSpc>
                  <a:spcPct val="90000"/>
                </a:lnSpc>
                <a:spcAft>
                  <a:spcPts val="1191"/>
                </a:spcAft>
              </a:pPr>
              <a:r>
                <a:rPr b="0" lang="ru-RU" sz="3400" spc="-1" strike="noStrike">
                  <a:solidFill>
                    <a:srgbClr val="ffffff"/>
                  </a:solidFill>
                  <a:latin typeface="Calibri"/>
                </a:rPr>
                <a:t>Продажа в розницу мелких предметов, которые обычно продаются упаковками</a:t>
              </a:r>
              <a:endParaRPr b="0" lang="ru-RU" sz="3400" spc="-1" strike="noStrike">
                <a:latin typeface="Arial"/>
              </a:endParaRPr>
            </a:p>
          </p:txBody>
        </p:sp>
        <p:sp>
          <p:nvSpPr>
            <p:cNvPr id="97" name="CustomShape 8"/>
            <p:cNvSpPr/>
            <p:nvPr/>
          </p:nvSpPr>
          <p:spPr>
            <a:xfrm>
              <a:off x="6346440" y="2279880"/>
              <a:ext cx="4505400" cy="286056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/>
            <a:fillRef idx="0"/>
            <a:effectRef idx="2"/>
            <a:fontRef idx="minor"/>
          </p:style>
        </p:sp>
        <p:sp>
          <p:nvSpPr>
            <p:cNvPr id="98" name="CustomShape 9"/>
            <p:cNvSpPr/>
            <p:nvPr/>
          </p:nvSpPr>
          <p:spPr>
            <a:xfrm>
              <a:off x="6846840" y="2755440"/>
              <a:ext cx="4505400" cy="2860560"/>
            </a:xfrm>
            <a:prstGeom prst="roundRect">
              <a:avLst>
                <a:gd name="adj" fmla="val 10000"/>
              </a:avLst>
            </a:prstGeom>
            <a:solidFill>
              <a:srgbClr val="000000">
                <a:alpha val="90000"/>
              </a:srgbClr>
            </a:solidFill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1"/>
            <a:fillRef idx="0"/>
            <a:effectRef idx="0"/>
            <a:fontRef idx="minor"/>
          </p:style>
          <p:txBody>
            <a:bodyPr lIns="213480" rIns="129600" tIns="213480" bIns="213480" anchor="ctr"/>
            <a:p>
              <a:pPr algn="ctr">
                <a:lnSpc>
                  <a:spcPct val="90000"/>
                </a:lnSpc>
                <a:spcAft>
                  <a:spcPts val="1191"/>
                </a:spcAft>
              </a:pPr>
              <a:r>
                <a:rPr b="0" lang="ru-RU" sz="3400" spc="-1" strike="noStrike">
                  <a:solidFill>
                    <a:srgbClr val="ffffff"/>
                  </a:solidFill>
                  <a:latin typeface="Calibri"/>
                </a:rPr>
                <a:t>При небольших доработках можно применять, как автомат по размену монет</a:t>
              </a:r>
              <a:endParaRPr b="0" lang="ru-RU" sz="3400" spc="-1" strike="noStrike">
                <a:latin typeface="Arial"/>
              </a:endParaRPr>
            </a:p>
          </p:txBody>
        </p:sp>
      </p:grpSp>
      <p:grpSp>
        <p:nvGrpSpPr>
          <p:cNvPr id="99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00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>
            <a:noFill/>
          </a:ln>
        </p:spPr>
      </p:pic>
    </p:spTree>
  </p:cSld>
  <p:transition spd="slow" advTm="5000">
    <p:split dir="out" orient="vert"/>
  </p:transition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8" dur="1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54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2" name="Объект 4" descr=""/>
          <p:cNvPicPr/>
          <p:nvPr/>
        </p:nvPicPr>
        <p:blipFill>
          <a:blip r:embed="rId1"/>
          <a:srcRect l="0" t="0" r="0" b="10268"/>
          <a:stretch/>
        </p:blipFill>
        <p:spPr>
          <a:xfrm>
            <a:off x="5153760" y="1227600"/>
            <a:ext cx="6553080" cy="4410000"/>
          </a:xfrm>
          <a:prstGeom prst="rect">
            <a:avLst/>
          </a:prstGeom>
          <a:ln>
            <a:noFill/>
          </a:ln>
        </p:spPr>
      </p:pic>
      <p:sp>
        <p:nvSpPr>
          <p:cNvPr id="103" name="CustomShape 2"/>
          <p:cNvSpPr/>
          <p:nvPr/>
        </p:nvSpPr>
        <p:spPr>
          <a:xfrm>
            <a:off x="336960" y="321120"/>
            <a:ext cx="4331880" cy="6179040"/>
          </a:xfrm>
          <a:prstGeom prst="rect">
            <a:avLst/>
          </a:prstGeom>
          <a:solidFill>
            <a:srgbClr val="404040">
              <a:alpha val="90000"/>
            </a:srgbClr>
          </a:solidFill>
          <a:ln w="12708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" name="Line 3"/>
          <p:cNvSpPr/>
          <p:nvPr/>
        </p:nvSpPr>
        <p:spPr>
          <a:xfrm>
            <a:off x="1190880" y="3909960"/>
            <a:ext cx="2586960" cy="360"/>
          </a:xfrm>
          <a:prstGeom prst="line">
            <a:avLst/>
          </a:prstGeom>
          <a:ln w="2232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TextShape 4"/>
          <p:cNvSpPr txBox="1"/>
          <p:nvPr/>
        </p:nvSpPr>
        <p:spPr>
          <a:xfrm>
            <a:off x="674280" y="914400"/>
            <a:ext cx="3657240" cy="28872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0" lang="ru-RU" sz="3700" spc="-1" strike="noStrike">
                <a:solidFill>
                  <a:srgbClr val="ffffff"/>
                </a:solidFill>
                <a:latin typeface="Calibri Light"/>
              </a:rPr>
              <a:t>Отсек для денег, который открывается специальным ключом </a:t>
            </a:r>
            <a:endParaRPr b="0" lang="ru-RU" sz="37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>
            <a:noFill/>
          </a:ln>
        </p:spPr>
      </p:pic>
    </p:spTree>
  </p:cSld>
  <p:transition spd="slow" advTm="5000">
    <p:split dir="out" orient="vert"/>
  </p:transition>
  <p:timing>
    <p:tnLst>
      <p:par>
        <p:cTn id="19" dur="indefinite" restart="never" nodeType="tmRoot">
          <p:childTnLst>
            <p:seq>
              <p:cTn id="20" dur="indefinite" nodeType="mainSeq"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24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Рисунок 4" descr=""/>
          <p:cNvPicPr/>
          <p:nvPr/>
        </p:nvPicPr>
        <p:blipFill>
          <a:blip r:embed="rId1"/>
          <a:srcRect l="2192" t="25004" r="0" b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pic>
        <p:nvPicPr>
          <p:cNvPr id="108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>
            <a:noFill/>
          </a:ln>
        </p:spPr>
      </p:pic>
    </p:spTree>
  </p:cSld>
  <p:transition spd="slow" advTm="5000">
    <p:split dir="out" orient="vert"/>
  </p:transition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30" dur="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Application>LibreOffice/6.0.2.1$Windows_X86_64 LibreOffice_project/f7f06a8f319e4b62f9bc5095aa112a65d2f3ac89</Application>
  <Words>44</Words>
  <Paragraphs>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2018-04-01T12:10:29Z</dcterms:created>
  <dc:creator>Олег Козлов</dc:creator>
  <dc:description/>
  <dc:language>ru-RU</dc:language>
  <cp:lastModifiedBy/>
  <dcterms:modified xsi:type="dcterms:W3CDTF">2018-04-01T23:07:02Z</dcterms:modified>
  <cp:revision>6</cp:revision>
  <dc:subject/>
  <dc:title>Предлагаю Вашему вниманию проект: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5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