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68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C14B26-AFB0-4D24-99C3-512B04CAE75A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E46236-35FE-412E-861C-DC9E59158B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851648" cy="1828800"/>
          </a:xfrm>
        </p:spPr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AutoWatBot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7992888" cy="2088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выполнен студенткой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РГПУ им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Герцена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4 курса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Абрамкиной</a:t>
            </a:r>
            <a:r>
              <a:rPr lang="ru-RU" dirty="0" smtClean="0">
                <a:solidFill>
                  <a:schemeClr val="tx1"/>
                </a:solidFill>
              </a:rPr>
              <a:t> Кристиной Вадимовной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руковод</a:t>
            </a:r>
            <a:r>
              <a:rPr lang="ru-RU" dirty="0" smtClean="0"/>
              <a:t>итель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/>
              <a:t>к.ф.м.н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Кузнецов А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Е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8" name="Picture 2" descr="Картинки по запросу автоматический пол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43240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6577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328592" cy="1143000"/>
          </a:xfrm>
        </p:spPr>
        <p:txBody>
          <a:bodyPr/>
          <a:lstStyle/>
          <a:p>
            <a:r>
              <a:rPr lang="ru-RU" dirty="0" smtClean="0"/>
              <a:t>Комплектация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89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>
                <a:latin typeface="+mj-lt"/>
              </a:rPr>
              <a:t>Arduino</a:t>
            </a:r>
            <a:r>
              <a:rPr lang="en-US" dirty="0" smtClean="0">
                <a:latin typeface="+mj-lt"/>
              </a:rPr>
              <a:t> Mega</a:t>
            </a:r>
            <a:r>
              <a:rPr lang="ru-RU" dirty="0" smtClean="0">
                <a:latin typeface="+mj-lt"/>
              </a:rPr>
              <a:t> 2560;</a:t>
            </a:r>
          </a:p>
          <a:p>
            <a:pPr lvl="0"/>
            <a:r>
              <a:rPr lang="ru-RU" dirty="0" smtClean="0">
                <a:latin typeface="+mj-lt"/>
              </a:rPr>
              <a:t>Плата для пайки (7*15см) с односторонней металлизацией;</a:t>
            </a:r>
          </a:p>
          <a:p>
            <a:pPr lvl="0"/>
            <a:r>
              <a:rPr lang="ru-RU" dirty="0" smtClean="0">
                <a:latin typeface="+mj-lt"/>
              </a:rPr>
              <a:t>Четырехразрядный семисегментный </a:t>
            </a:r>
            <a:r>
              <a:rPr lang="en-US" dirty="0" smtClean="0">
                <a:latin typeface="+mj-lt"/>
              </a:rPr>
              <a:t>LED-</a:t>
            </a:r>
            <a:r>
              <a:rPr lang="ru-RU" dirty="0" smtClean="0">
                <a:latin typeface="+mj-lt"/>
              </a:rPr>
              <a:t>индикатор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Сдвиговый регистр 74HC595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Электролитический </a:t>
            </a:r>
            <a:r>
              <a:rPr lang="ru-RU" dirty="0" smtClean="0">
                <a:latin typeface="+mj-lt"/>
              </a:rPr>
              <a:t>конденсатор;</a:t>
            </a:r>
            <a:endParaRPr lang="ru-RU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Керамические конденсаторы (2 шт</a:t>
            </a:r>
            <a:r>
              <a:rPr lang="ru-RU" dirty="0" smtClean="0">
                <a:latin typeface="+mj-lt"/>
              </a:rPr>
              <a:t>.);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 smtClean="0">
                <a:latin typeface="+mj-lt"/>
              </a:rPr>
              <a:t>Насосы </a:t>
            </a:r>
            <a:r>
              <a:rPr lang="en-US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2 </a:t>
            </a:r>
            <a:r>
              <a:rPr lang="ru-RU" dirty="0">
                <a:latin typeface="+mj-lt"/>
              </a:rPr>
              <a:t>шт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;</a:t>
            </a:r>
            <a:endParaRPr lang="ru-RU" dirty="0">
              <a:latin typeface="+mj-lt"/>
            </a:endParaRPr>
          </a:p>
          <a:p>
            <a:pPr lvl="0"/>
            <a:r>
              <a:rPr lang="ru-RU" dirty="0" smtClean="0">
                <a:latin typeface="+mj-lt"/>
              </a:rPr>
              <a:t>Трубки для подачи воды;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И</a:t>
            </a:r>
            <a:r>
              <a:rPr lang="ru-RU" dirty="0" smtClean="0">
                <a:latin typeface="+mj-lt"/>
              </a:rPr>
              <a:t>сточник питания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Резисторы </a:t>
            </a:r>
            <a:r>
              <a:rPr lang="en-US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19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шт.</a:t>
            </a:r>
            <a:r>
              <a:rPr lang="en-US" dirty="0">
                <a:latin typeface="+mj-lt"/>
              </a:rPr>
              <a:t>)</a:t>
            </a:r>
            <a:r>
              <a:rPr lang="ru-RU" dirty="0">
                <a:latin typeface="+mj-lt"/>
              </a:rPr>
              <a:t>;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Несущее шасси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4404404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951265"/>
              </p:ext>
            </p:extLst>
          </p:nvPr>
        </p:nvGraphicFramePr>
        <p:xfrm>
          <a:off x="467544" y="836712"/>
          <a:ext cx="8229600" cy="563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25352"/>
                <a:gridCol w="3261048"/>
              </a:tblGrid>
              <a:tr h="37598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компонента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Номинал</a:t>
                      </a:r>
                      <a:endParaRPr lang="ru-RU" dirty="0"/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Резистор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R1</a:t>
                      </a:r>
                      <a:r>
                        <a:rPr lang="ru-RU" dirty="0" smtClean="0">
                          <a:latin typeface="+mj-lt"/>
                        </a:rPr>
                        <a:t>, </a:t>
                      </a:r>
                      <a:r>
                        <a:rPr lang="en-US" dirty="0" smtClean="0">
                          <a:latin typeface="+mj-lt"/>
                        </a:rPr>
                        <a:t>R2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270 </a:t>
                      </a:r>
                      <a:r>
                        <a:rPr lang="ru-RU" dirty="0" smtClean="0">
                          <a:latin typeface="+mj-lt"/>
                        </a:rPr>
                        <a:t>Ом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Резистор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R3</a:t>
                      </a:r>
                      <a:r>
                        <a:rPr lang="ru-RU" dirty="0" smtClean="0">
                          <a:latin typeface="+mj-lt"/>
                        </a:rPr>
                        <a:t>, </a:t>
                      </a:r>
                      <a:r>
                        <a:rPr lang="en-US" dirty="0" smtClean="0">
                          <a:latin typeface="+mj-lt"/>
                        </a:rPr>
                        <a:t>R4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2,7</a:t>
                      </a:r>
                      <a:r>
                        <a:rPr lang="ru-RU" dirty="0" smtClean="0">
                          <a:latin typeface="+mj-lt"/>
                        </a:rPr>
                        <a:t> </a:t>
                      </a:r>
                      <a:r>
                        <a:rPr lang="en-US" dirty="0" smtClean="0">
                          <a:latin typeface="+mj-lt"/>
                        </a:rPr>
                        <a:t>O</a:t>
                      </a:r>
                      <a:r>
                        <a:rPr lang="ru-RU" dirty="0" smtClean="0">
                          <a:latin typeface="+mj-lt"/>
                        </a:rPr>
                        <a:t>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Резистор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R5</a:t>
                      </a:r>
                      <a:r>
                        <a:rPr lang="ru-RU" baseline="0" dirty="0" smtClean="0">
                          <a:latin typeface="+mj-lt"/>
                        </a:rPr>
                        <a:t> - </a:t>
                      </a:r>
                      <a:r>
                        <a:rPr lang="en-US" dirty="0" smtClean="0">
                          <a:latin typeface="+mj-lt"/>
                        </a:rPr>
                        <a:t>R11</a:t>
                      </a:r>
                      <a:r>
                        <a:rPr lang="ru-RU" dirty="0" smtClean="0">
                          <a:latin typeface="+mj-lt"/>
                        </a:rPr>
                        <a:t>, </a:t>
                      </a:r>
                      <a:r>
                        <a:rPr lang="en-US" dirty="0" smtClean="0">
                          <a:latin typeface="+mj-lt"/>
                        </a:rPr>
                        <a:t>R15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r>
                        <a:rPr lang="ru-RU" dirty="0" smtClean="0">
                          <a:latin typeface="+mj-lt"/>
                        </a:rPr>
                        <a:t> кОм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Резистор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R12</a:t>
                      </a:r>
                      <a:r>
                        <a:rPr lang="ru-RU" dirty="0" smtClean="0">
                          <a:latin typeface="+mj-lt"/>
                        </a:rPr>
                        <a:t>, </a:t>
                      </a:r>
                      <a:r>
                        <a:rPr lang="en-US" dirty="0" smtClean="0">
                          <a:latin typeface="+mj-lt"/>
                        </a:rPr>
                        <a:t>R13</a:t>
                      </a:r>
                      <a:r>
                        <a:rPr lang="ru-RU" dirty="0" smtClean="0">
                          <a:latin typeface="+mj-lt"/>
                        </a:rPr>
                        <a:t>, </a:t>
                      </a:r>
                      <a:r>
                        <a:rPr lang="en-US" dirty="0" smtClean="0">
                          <a:latin typeface="+mj-lt"/>
                        </a:rPr>
                        <a:t>R14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20 кОм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Резистор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R16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150</a:t>
                      </a:r>
                      <a:r>
                        <a:rPr lang="ru-RU" dirty="0" smtClean="0">
                          <a:latin typeface="+mj-lt"/>
                        </a:rPr>
                        <a:t> Ом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Резистор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R17</a:t>
                      </a:r>
                      <a:r>
                        <a:rPr lang="ru-RU" dirty="0" smtClean="0">
                          <a:latin typeface="+mj-lt"/>
                        </a:rPr>
                        <a:t> - </a:t>
                      </a:r>
                      <a:r>
                        <a:rPr lang="en-US" dirty="0" smtClean="0">
                          <a:latin typeface="+mj-lt"/>
                        </a:rPr>
                        <a:t>R1</a:t>
                      </a:r>
                      <a:r>
                        <a:rPr lang="ru-RU" dirty="0" smtClean="0">
                          <a:latin typeface="+mj-lt"/>
                        </a:rPr>
                        <a:t>9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10</a:t>
                      </a:r>
                      <a:r>
                        <a:rPr lang="ru-RU" dirty="0" smtClean="0">
                          <a:latin typeface="+mj-lt"/>
                        </a:rPr>
                        <a:t> кОм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Транзистор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VT1</a:t>
                      </a:r>
                      <a:r>
                        <a:rPr lang="ru-RU" dirty="0" smtClean="0">
                          <a:latin typeface="+mj-lt"/>
                        </a:rPr>
                        <a:t>, </a:t>
                      </a:r>
                      <a:r>
                        <a:rPr lang="en-US" dirty="0" smtClean="0">
                          <a:latin typeface="+mj-lt"/>
                        </a:rPr>
                        <a:t>VT</a:t>
                      </a:r>
                      <a:r>
                        <a:rPr lang="ru-RU" dirty="0" smtClean="0">
                          <a:latin typeface="+mj-lt"/>
                        </a:rPr>
                        <a:t>2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KT814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Конденсатор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</a:rPr>
                        <a:t>С1, С2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100 пФ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Источник питания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5В</a:t>
                      </a:r>
                      <a:r>
                        <a:rPr lang="en-US" dirty="0" smtClean="0">
                          <a:latin typeface="+mj-lt"/>
                        </a:rPr>
                        <a:t>,</a:t>
                      </a:r>
                      <a:r>
                        <a:rPr lang="ru-RU" dirty="0" smtClean="0">
                          <a:latin typeface="+mj-lt"/>
                        </a:rPr>
                        <a:t> 2А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Насос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3</a:t>
                      </a:r>
                      <a:r>
                        <a:rPr lang="en-US" dirty="0" smtClean="0">
                          <a:latin typeface="+mj-lt"/>
                        </a:rPr>
                        <a:t>…6</a:t>
                      </a:r>
                      <a:r>
                        <a:rPr lang="ru-RU" dirty="0" smtClean="0">
                          <a:latin typeface="+mj-lt"/>
                        </a:rPr>
                        <a:t>В</a:t>
                      </a:r>
                      <a:r>
                        <a:rPr lang="en-US" dirty="0" smtClean="0">
                          <a:latin typeface="+mj-lt"/>
                        </a:rPr>
                        <a:t>,</a:t>
                      </a:r>
                      <a:r>
                        <a:rPr lang="ru-RU" dirty="0" smtClean="0">
                          <a:latin typeface="+mj-lt"/>
                        </a:rPr>
                        <a:t> пусковой</a:t>
                      </a:r>
                      <a:r>
                        <a:rPr lang="ru-RU" baseline="0" dirty="0" smtClean="0">
                          <a:latin typeface="+mj-lt"/>
                        </a:rPr>
                        <a:t> ток</a:t>
                      </a:r>
                      <a:r>
                        <a:rPr lang="en-US" baseline="0" dirty="0" smtClean="0">
                          <a:latin typeface="+mj-lt"/>
                        </a:rPr>
                        <a:t>=</a:t>
                      </a:r>
                      <a:r>
                        <a:rPr lang="ru-RU" baseline="0" dirty="0" smtClean="0">
                          <a:latin typeface="+mj-lt"/>
                        </a:rPr>
                        <a:t>0</a:t>
                      </a:r>
                      <a:r>
                        <a:rPr lang="en-US" baseline="0" dirty="0" smtClean="0">
                          <a:latin typeface="+mj-lt"/>
                        </a:rPr>
                        <a:t>,</a:t>
                      </a:r>
                      <a:r>
                        <a:rPr lang="ru-RU" baseline="0" dirty="0" smtClean="0">
                          <a:latin typeface="+mj-lt"/>
                        </a:rPr>
                        <a:t>5А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Диод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VD1,</a:t>
                      </a:r>
                      <a:r>
                        <a:rPr lang="en-US" baseline="0" dirty="0" smtClean="0">
                          <a:latin typeface="+mj-lt"/>
                        </a:rPr>
                        <a:t> VD2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1N4001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</a:rPr>
                        <a:t>Сдвиговый регистр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DD1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74HCT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</a:rPr>
                        <a:t>Зуммер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SP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</a:rPr>
                        <a:t>5В</a:t>
                      </a:r>
                    </a:p>
                  </a:txBody>
                  <a:tcPr/>
                </a:tc>
              </a:tr>
              <a:tr h="375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</a:rPr>
                        <a:t>Индикатор</a:t>
                      </a:r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SMA410364 (HX3641BH)</a:t>
                      </a:r>
                      <a:endParaRPr kumimoji="0" lang="ru-RU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13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na\Documents\1d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6120680" cy="6373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Принцип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416824" cy="48245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Устройство измеряет влажность почвы для каждого из растений (2 шт.) и отображает ее на </a:t>
            </a:r>
            <a:r>
              <a:rPr lang="ru-RU" dirty="0" smtClean="0"/>
              <a:t>индикаторе</a:t>
            </a:r>
            <a:r>
              <a:rPr lang="en-US" dirty="0" smtClean="0"/>
              <a:t> (</a:t>
            </a:r>
            <a:r>
              <a:rPr lang="ru-RU" dirty="0" smtClean="0"/>
              <a:t>с помощью динамической индикации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влажность почвы оказывается меньше порогового значения, заданного пользователем, автоматически включаются насосы для подачи воды к соответствующему растению.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Также </a:t>
            </a:r>
            <a:r>
              <a:rPr lang="ru-RU" dirty="0"/>
              <a:t>при снижении уровня воды ниже критического робот с помощью мелодии будет сигнализировать об этом (пока резервуар снова не заполнится водой).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Проект </a:t>
            </a:r>
            <a:r>
              <a:rPr lang="ru-RU" dirty="0"/>
              <a:t>реализован на базе платы для </a:t>
            </a:r>
            <a:r>
              <a:rPr lang="ru-RU" dirty="0" err="1"/>
              <a:t>прототипирования</a:t>
            </a:r>
            <a:r>
              <a:rPr lang="ru-RU" dirty="0"/>
              <a:t> </a:t>
            </a:r>
            <a:r>
              <a:rPr lang="ru-RU" dirty="0" err="1"/>
              <a:t>Arduino</a:t>
            </a:r>
            <a:r>
              <a:rPr lang="ru-RU" dirty="0"/>
              <a:t> </a:t>
            </a:r>
            <a:r>
              <a:rPr lang="ru-RU" dirty="0" err="1"/>
              <a:t>Mega</a:t>
            </a:r>
            <a:r>
              <a:rPr lang="ru-RU" dirty="0"/>
              <a:t> 2560.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1"/>
            <a:ext cx="7156806" cy="2304257"/>
          </a:xfrm>
        </p:spPr>
        <p:txBody>
          <a:bodyPr/>
          <a:lstStyle/>
          <a:p>
            <a:pPr algn="just"/>
            <a:r>
              <a:rPr lang="ru-RU" dirty="0"/>
              <a:t>Для </a:t>
            </a:r>
            <a:r>
              <a:rPr lang="ru-RU" dirty="0" smtClean="0"/>
              <a:t>автоматического полива </a:t>
            </a:r>
            <a:r>
              <a:rPr lang="ru-RU" dirty="0"/>
              <a:t>комнатных </a:t>
            </a:r>
            <a:r>
              <a:rPr lang="ru-RU" dirty="0" smtClean="0"/>
              <a:t>и тепличных растений;</a:t>
            </a:r>
          </a:p>
          <a:p>
            <a:pPr algn="just"/>
            <a:r>
              <a:rPr lang="ru-RU" dirty="0" smtClean="0"/>
              <a:t>Изготовление </a:t>
            </a:r>
            <a:r>
              <a:rPr lang="ru-RU" dirty="0" smtClean="0"/>
              <a:t>данного </a:t>
            </a:r>
            <a:r>
              <a:rPr lang="ru-RU" dirty="0" smtClean="0"/>
              <a:t>устройства в качестве объекта </a:t>
            </a:r>
            <a:r>
              <a:rPr lang="ru-RU" dirty="0" smtClean="0"/>
              <a:t>труда </a:t>
            </a:r>
            <a:r>
              <a:rPr lang="ru-RU" dirty="0" smtClean="0"/>
              <a:t>на уроках технологии и в кружках по робототехнике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Картинки по запросу примен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504300" cy="201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</TotalTime>
  <Words>281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AutoWatBot</vt:lpstr>
      <vt:lpstr>Презентация PowerPoint</vt:lpstr>
      <vt:lpstr>Комплектация</vt:lpstr>
      <vt:lpstr>Презентация PowerPoint</vt:lpstr>
      <vt:lpstr>Схема</vt:lpstr>
      <vt:lpstr>Принцип действия</vt:lpstr>
      <vt:lpstr>Применение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AutoWatBot</dc:title>
  <dc:creator>Kris</dc:creator>
  <cp:lastModifiedBy>RePack by Diakov</cp:lastModifiedBy>
  <cp:revision>42</cp:revision>
  <dcterms:created xsi:type="dcterms:W3CDTF">2018-03-22T13:41:15Z</dcterms:created>
  <dcterms:modified xsi:type="dcterms:W3CDTF">2018-03-24T21:36:25Z</dcterms:modified>
</cp:coreProperties>
</file>