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1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6078B-1C79-487D-A492-DFCFFC44A41E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76661-6247-48DE-BB67-F4341750B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12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76661-6247-48DE-BB67-F4341750B19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23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3E5595D-EBEE-4D0A-817F-5016DFE1EA1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1AC04E-9361-49E0-9D7C-AF2D71899F0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Манипулятор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Зверев семён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321" y="1124744"/>
            <a:ext cx="3381840" cy="45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37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Назначение.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48880"/>
            <a:ext cx="5256584" cy="4205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железнодорожной станции перегружает грузы и\или багаж со склада на транспорт.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6325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Технические характеристики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Может свободно передвигаться на 360 градусов.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Имеет три датчика касания.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 мотора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1 </a:t>
            </a:r>
            <a:r>
              <a:rPr lang="en-US" dirty="0" smtClean="0"/>
              <a:t>NXT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Фрикционная передача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60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Мои роботы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проэкте</a:t>
            </a:r>
            <a:r>
              <a:rPr lang="ru-RU" dirty="0" smtClean="0"/>
              <a:t> </a:t>
            </a:r>
            <a:r>
              <a:rPr lang="ru-RU" dirty="0" err="1" smtClean="0"/>
              <a:t>учавствует</a:t>
            </a:r>
            <a:r>
              <a:rPr lang="ru-RU" dirty="0" smtClean="0"/>
              <a:t> 2 </a:t>
            </a:r>
            <a:r>
              <a:rPr lang="ru-RU" dirty="0" err="1" smtClean="0"/>
              <a:t>робота,это</a:t>
            </a:r>
            <a:r>
              <a:rPr lang="ru-RU" dirty="0" smtClean="0"/>
              <a:t> сам манипулятор и телега которая </a:t>
            </a:r>
            <a:r>
              <a:rPr lang="ru-RU" dirty="0" err="1" smtClean="0"/>
              <a:t>ездет</a:t>
            </a:r>
            <a:r>
              <a:rPr lang="ru-RU" dirty="0" smtClean="0"/>
              <a:t> по линии и перевозит грузы.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14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Конец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4800" dirty="0" smtClean="0"/>
              <a:t>                   </a:t>
            </a:r>
            <a:r>
              <a:rPr lang="ru-RU" sz="4800" dirty="0" err="1" smtClean="0"/>
              <a:t>Спасибки</a:t>
            </a:r>
            <a:r>
              <a:rPr lang="ru-RU" sz="4800" dirty="0" smtClean="0"/>
              <a:t> за </a:t>
            </a:r>
          </a:p>
          <a:p>
            <a:pPr marL="0" indent="0">
              <a:buNone/>
            </a:pPr>
            <a:r>
              <a:rPr lang="ru-RU" sz="4800" dirty="0" smtClean="0"/>
              <a:t>                    внимание!</a:t>
            </a:r>
            <a:endParaRPr lang="ru-RU" sz="4800" dirty="0"/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75241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85</TotalTime>
  <Words>67</Words>
  <Application>Microsoft Office PowerPoint</Application>
  <PresentationFormat>Экран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Паркет</vt:lpstr>
      <vt:lpstr>Манипулятор</vt:lpstr>
      <vt:lpstr>                           Назначение.</vt:lpstr>
      <vt:lpstr>Технические характеристики</vt:lpstr>
      <vt:lpstr>                         Мои роботы</vt:lpstr>
      <vt:lpstr>                                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Манипулятор</dc:title>
  <dc:creator>studentdi</dc:creator>
  <cp:lastModifiedBy>studentdi</cp:lastModifiedBy>
  <cp:revision>7</cp:revision>
  <dcterms:created xsi:type="dcterms:W3CDTF">2018-03-12T15:48:24Z</dcterms:created>
  <dcterms:modified xsi:type="dcterms:W3CDTF">2018-03-14T16:43:01Z</dcterms:modified>
</cp:coreProperties>
</file>