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01" autoAdjust="0"/>
  </p:normalViewPr>
  <p:slideViewPr>
    <p:cSldViewPr>
      <p:cViewPr>
        <p:scale>
          <a:sx n="107" d="100"/>
          <a:sy n="107" d="100"/>
        </p:scale>
        <p:origin x="-90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1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9F31A-1B13-41D1-959D-E0D33E37BD1A}" type="datetimeFigureOut">
              <a:rPr lang="ru-RU" smtClean="0"/>
              <a:t>21.03.2018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0BAB6-2A3C-4FAA-8C61-7F54C47BD9A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5707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Артём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0BAB6-2A3C-4FAA-8C61-7F54C47BD9AC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3535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0BAB6-2A3C-4FAA-8C61-7F54C47BD9AC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1463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21.03.2018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21.03.2018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582" y="2564903"/>
            <a:ext cx="92913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Механизированный сейф</a:t>
            </a:r>
            <a:endParaRPr lang="ru-RU" sz="6000" dirty="0"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57534" y="3747089"/>
            <a:ext cx="3118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Улучшенный сейф.</a:t>
            </a:r>
            <a:endParaRPr lang="ru-RU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6093296"/>
            <a:ext cx="3295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Автор проекта: Артём Л. 11 лет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27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Аналог: механический сейф с </a:t>
            </a:r>
            <a:r>
              <a:rPr lang="ru-RU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паролем, который открывает</a:t>
            </a:r>
            <a:r>
              <a:rPr lang="ru-RU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дверьми.</a:t>
            </a:r>
            <a:endParaRPr lang="ru-RU" sz="3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27" y="1700809"/>
            <a:ext cx="3233936" cy="3233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72816"/>
            <a:ext cx="4038600" cy="30250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150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052736"/>
            <a:ext cx="816518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Улучшить сейф: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добавить </a:t>
            </a:r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дверь с паролем,</a:t>
            </a:r>
            <a:endParaRPr lang="ru-RU" sz="36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прикрепить </a:t>
            </a:r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датчики </a:t>
            </a:r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касания </a:t>
            </a:r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которые</a:t>
            </a:r>
            <a:endParaRPr lang="ru-RU" sz="36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при </a:t>
            </a:r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вводе пароля будут </a:t>
            </a:r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открывать дверь.</a:t>
            </a:r>
            <a:endParaRPr lang="ru-RU" sz="3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3768" y="158443"/>
            <a:ext cx="3122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Цель проекта</a:t>
            </a:r>
            <a:endParaRPr lang="ru-RU" sz="4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46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83768" y="158443"/>
            <a:ext cx="16693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Задачи</a:t>
            </a:r>
            <a:endParaRPr lang="ru-RU" sz="4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063" y="4367956"/>
            <a:ext cx="87584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Используемый инструмент: </a:t>
            </a:r>
            <a:r>
              <a:rPr lang="ru-RU" sz="40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канцелярс</a:t>
            </a:r>
            <a:r>
              <a:rPr lang="ru-RU" sz="4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-</a:t>
            </a:r>
          </a:p>
          <a:p>
            <a:r>
              <a:rPr lang="ru-RU" sz="4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к</a:t>
            </a:r>
            <a:r>
              <a:rPr lang="ru-RU" sz="4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ий нож, ножницы.</a:t>
            </a:r>
            <a:endParaRPr lang="ru-RU" sz="4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619" y="2068627"/>
            <a:ext cx="905164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Материалы</a:t>
            </a:r>
            <a:r>
              <a:rPr lang="en-US" sz="4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 </a:t>
            </a:r>
            <a:r>
              <a:rPr lang="ru-RU" sz="4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Коробка (большая), коробка</a:t>
            </a:r>
          </a:p>
          <a:p>
            <a:r>
              <a:rPr lang="ru-RU" sz="4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(маленькая), набор </a:t>
            </a:r>
            <a:r>
              <a:rPr lang="ru-RU" sz="40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лего</a:t>
            </a:r>
            <a:r>
              <a:rPr lang="ru-RU" sz="4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NXT</a:t>
            </a:r>
            <a:r>
              <a:rPr lang="ru-RU" sz="4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винты и </a:t>
            </a:r>
          </a:p>
          <a:p>
            <a:r>
              <a:rPr lang="ru-RU" sz="4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шурупы</a:t>
            </a:r>
            <a:r>
              <a:rPr lang="en-US" sz="4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4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пластик и цветной картон.</a:t>
            </a:r>
            <a:endParaRPr lang="ru-RU" sz="40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4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410</TotalTime>
  <Words>81</Words>
  <Application>Microsoft Office PowerPoint</Application>
  <PresentationFormat>Экран (4:3)</PresentationFormat>
  <Paragraphs>19</Paragraphs>
  <Slides>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Апекс</vt:lpstr>
      <vt:lpstr>Презентация PowerPoint</vt:lpstr>
      <vt:lpstr>Аналог: механический сейф с паролем, который открывает дверьми.</vt:lpstr>
      <vt:lpstr>                                                                                                                          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studentdi</dc:creator>
  <cp:lastModifiedBy>studentdi</cp:lastModifiedBy>
  <cp:revision>17</cp:revision>
  <dcterms:created xsi:type="dcterms:W3CDTF">2017-11-20T12:20:55Z</dcterms:created>
  <dcterms:modified xsi:type="dcterms:W3CDTF">2018-03-21T15:54:07Z</dcterms:modified>
</cp:coreProperties>
</file>