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 flipH="1">
            <a:off x="7848600" y="1769040"/>
            <a:ext cx="1725960" cy="543024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50000"/>
              </a:lnSpc>
            </a:pP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ВЫХОД НА ОРБИТУ</a:t>
            </a:r>
            <a:endParaRPr lang="ru-RU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2"/>
          <p:cNvSpPr/>
          <p:nvPr/>
        </p:nvSpPr>
        <p:spPr>
          <a:xfrm>
            <a:off x="504000" y="1769040"/>
            <a:ext cx="7442280" cy="543024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ВЫПОЛНИЛ:  		Павлов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Максим, </a:t>
            </a: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	</a:t>
            </a:r>
            <a:r>
              <a:rPr lang="ru-RU" sz="2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3 класс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РУКОВОДИТЕЛЬ: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Мартыненко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Антон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			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Сергеевич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ЦЕЛЬ : 		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Продемонстрировать 					процесс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успешной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			доставки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груза на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			орбиту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7946280" y="1888785"/>
            <a:ext cx="1413720" cy="219096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3"/>
          <a:stretch/>
        </p:blipFill>
        <p:spPr>
          <a:xfrm>
            <a:off x="7946280" y="4299946"/>
            <a:ext cx="1418400" cy="25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3"/>
          <p:cNvSpPr/>
          <p:nvPr/>
        </p:nvSpPr>
        <p:spPr>
          <a:xfrm>
            <a:off x="494557" y="938244"/>
            <a:ext cx="9070560" cy="543024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358775">
              <a:tabLst>
                <a:tab pos="9056688" algn="l"/>
              </a:tabLst>
            </a:pP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432000" y="2016000"/>
            <a:ext cx="9143640" cy="7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ru-RU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505440" y="938247"/>
            <a:ext cx="8867160" cy="543024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358775">
              <a:tabLst>
                <a:tab pos="9056688" algn="l"/>
              </a:tabLst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Собрана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модель ракеты из конструктора HUNA, с использованием датчика-акселерометра, гироскопа, дисплея, мотора,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зуммера.</a:t>
            </a:r>
          </a:p>
          <a:p>
            <a:pPr marL="358775">
              <a:tabLst>
                <a:tab pos="9056688" algn="l"/>
              </a:tabLst>
            </a:pP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775">
              <a:tabLst>
                <a:tab pos="9056688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Написана программа — игра, имитирующая взлет и выход ракеты на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орбиту.</a:t>
            </a:r>
          </a:p>
          <a:p>
            <a:pPr marL="358775">
              <a:tabLst>
                <a:tab pos="9056688" algn="l"/>
              </a:tabLst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775">
              <a:tabLst>
                <a:tab pos="9056688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Я расскажу о сложности процесса выхода на орбиту , а при помощи  игры можно будет закрепить полученные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знания. 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/>
          <p:nvPr/>
        </p:nvPicPr>
        <p:blipFill>
          <a:blip r:embed="rId2"/>
          <a:srcRect l="9466" t="2870" r="10564" b="-2016"/>
          <a:stretch/>
        </p:blipFill>
        <p:spPr>
          <a:xfrm rot="21585600">
            <a:off x="818280" y="921240"/>
            <a:ext cx="8457480" cy="590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58</Words>
  <Application>Microsoft Office PowerPoint</Application>
  <PresentationFormat>Произвольный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DejaVu Sans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RePack by Diakov</cp:lastModifiedBy>
  <cp:revision>13</cp:revision>
  <dcterms:created xsi:type="dcterms:W3CDTF">2018-03-14T21:30:33Z</dcterms:created>
  <dcterms:modified xsi:type="dcterms:W3CDTF">2018-03-19T14:08:00Z</dcterms:modified>
  <dc:language>ru-RU</dc:language>
</cp:coreProperties>
</file>