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65" r:id="rId5"/>
    <p:sldId id="264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0" autoAdjust="0"/>
    <p:restoredTop sz="94660"/>
  </p:normalViewPr>
  <p:slideViewPr>
    <p:cSldViewPr>
      <p:cViewPr varScale="1">
        <p:scale>
          <a:sx n="68" d="100"/>
          <a:sy n="68" d="100"/>
        </p:scale>
        <p:origin x="-143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8A135-8439-4A65-8FC0-3706E1034E67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61A45-8731-4BDA-9679-013C06D10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Videos\Project%201.avi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тему:</a:t>
            </a:r>
            <a:r>
              <a:rPr lang="en-US" dirty="0" smtClean="0"/>
              <a:t> Medical Robot EV3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Овчинникова</a:t>
            </a:r>
            <a:r>
              <a:rPr lang="ru-RU" dirty="0" smtClean="0"/>
              <a:t> Матвея                ученика кружка робототехники</a:t>
            </a:r>
            <a:br>
              <a:rPr lang="ru-RU" dirty="0" smtClean="0"/>
            </a:br>
            <a:r>
              <a:rPr lang="ru-RU" dirty="0" smtClean="0"/>
              <a:t>Выборгского ДДЮТ </a:t>
            </a:r>
            <a:br>
              <a:rPr lang="ru-RU" dirty="0" smtClean="0"/>
            </a:br>
            <a:r>
              <a:rPr lang="ru-RU" dirty="0" smtClean="0"/>
              <a:t>руководитель кружка                </a:t>
            </a:r>
            <a:r>
              <a:rPr lang="ru-RU" dirty="0" err="1" smtClean="0"/>
              <a:t>Квартин</a:t>
            </a:r>
            <a:r>
              <a:rPr lang="ru-RU" dirty="0" smtClean="0"/>
              <a:t> Михаил Александрович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1928802"/>
            <a:ext cx="86439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Медицина всегда считалась одной из самых сложных областей человеческой деятельности, в чем-то сродни искусству. Но сегодня роботы пришли на помощь </a:t>
            </a:r>
            <a:r>
              <a:rPr lang="ru-RU" sz="4000" b="1" dirty="0" err="1" smtClean="0"/>
              <a:t>медецине</a:t>
            </a:r>
            <a:r>
              <a:rPr lang="ru-RU" sz="4000" b="1" dirty="0" smtClean="0"/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 Огромную часть времени медперсонал больниц тратит на простые действия вроде «принеси</a:t>
            </a:r>
            <a:r>
              <a:rPr lang="en-US" sz="2800" i="1" dirty="0" smtClean="0"/>
              <a:t> </a:t>
            </a:r>
            <a:r>
              <a:rPr lang="ru-RU" sz="2800" i="1" dirty="0" smtClean="0"/>
              <a:t>–</a:t>
            </a:r>
            <a:r>
              <a:rPr lang="en-US" sz="2800" i="1" dirty="0" smtClean="0"/>
              <a:t> </a:t>
            </a:r>
            <a:r>
              <a:rPr lang="ru-RU" sz="2800" i="1" dirty="0" smtClean="0"/>
              <a:t>унеси</a:t>
            </a:r>
            <a:r>
              <a:rPr lang="en-US" sz="2800" i="1" dirty="0" smtClean="0"/>
              <a:t> </a:t>
            </a:r>
            <a:r>
              <a:rPr lang="ru-RU" sz="2800" i="1" dirty="0" smtClean="0"/>
              <a:t>–</a:t>
            </a:r>
            <a:r>
              <a:rPr lang="en-US" sz="2800" i="1" dirty="0" smtClean="0"/>
              <a:t> </a:t>
            </a:r>
            <a:r>
              <a:rPr lang="ru-RU" sz="2800" i="1" dirty="0" smtClean="0"/>
              <a:t>найди</a:t>
            </a:r>
            <a:r>
              <a:rPr lang="en-US" sz="2800" i="1" dirty="0" smtClean="0"/>
              <a:t> </a:t>
            </a:r>
            <a:r>
              <a:rPr lang="ru-RU" sz="2800" i="1" dirty="0" smtClean="0"/>
              <a:t>–</a:t>
            </a:r>
            <a:r>
              <a:rPr lang="en-US" sz="2800" i="1" dirty="0" smtClean="0"/>
              <a:t> </a:t>
            </a:r>
            <a:r>
              <a:rPr lang="ru-RU" sz="2800" i="1" dirty="0" smtClean="0"/>
              <a:t>где</a:t>
            </a:r>
            <a:r>
              <a:rPr lang="en-US" sz="2800" i="1" dirty="0" smtClean="0"/>
              <a:t> </a:t>
            </a:r>
            <a:r>
              <a:rPr lang="ru-RU" sz="2800" i="1" dirty="0" smtClean="0"/>
              <a:t>-</a:t>
            </a:r>
            <a:r>
              <a:rPr lang="en-US" sz="2800" i="1" dirty="0" smtClean="0"/>
              <a:t> </a:t>
            </a:r>
            <a:r>
              <a:rPr lang="ru-RU" sz="2800" i="1" dirty="0" smtClean="0"/>
              <a:t>лежит».  </a:t>
            </a:r>
            <a:r>
              <a:rPr lang="en-US" sz="2800" i="1" dirty="0" smtClean="0"/>
              <a:t>Medical Robot EV3</a:t>
            </a:r>
            <a:r>
              <a:rPr lang="ru-RU" sz="2800" i="1" dirty="0" smtClean="0"/>
              <a:t> освободил врачей и медсестер для более важных дел. В память робота вводят указания, кому какие препараты прописаны, и </a:t>
            </a:r>
            <a:r>
              <a:rPr lang="en-US" sz="2800" i="1" dirty="0" smtClean="0"/>
              <a:t>Medical Robot EV3</a:t>
            </a:r>
            <a:r>
              <a:rPr lang="ru-RU" sz="2800" i="1" dirty="0" smtClean="0"/>
              <a:t>  едет по заданному маршруту.  Тем самым он доставляет лекарства в палату</a:t>
            </a:r>
            <a:r>
              <a:rPr lang="en-US" sz="2800" i="1" dirty="0" smtClean="0"/>
              <a:t>,</a:t>
            </a:r>
            <a:r>
              <a:rPr lang="ru-RU" sz="2800" i="1" dirty="0" smtClean="0"/>
              <a:t> в специальный отдел тумбочки</a:t>
            </a:r>
            <a:r>
              <a:rPr lang="en-US" sz="2800" i="1" dirty="0" smtClean="0"/>
              <a:t>,</a:t>
            </a:r>
            <a:r>
              <a:rPr lang="ru-RU" sz="2800" i="1" dirty="0" smtClean="0"/>
              <a:t> которая есть у каждого больного.  Затем робот едет доставлять лекарства  в другие палаты</a:t>
            </a:r>
            <a:r>
              <a:rPr lang="en-US" sz="2800" i="1" dirty="0" smtClean="0"/>
              <a:t>, </a:t>
            </a:r>
            <a:r>
              <a:rPr lang="ru-RU" sz="2800" i="1" dirty="0" smtClean="0"/>
              <a:t>а через определенное время едет собирать использованные  лекарства. Использованные лекарства робот отвозит в пункт сдачи.  Каждая  палата оборудована автоматической дверью</a:t>
            </a:r>
            <a:r>
              <a:rPr lang="en-US" sz="2800" i="1" dirty="0" smtClean="0"/>
              <a:t>,</a:t>
            </a:r>
            <a:r>
              <a:rPr lang="ru-RU" sz="2800" i="1" dirty="0" smtClean="0"/>
              <a:t>  которая работает когда инфрокрасный датчик находящийся на двери принимает сигнал от специального маяка</a:t>
            </a:r>
            <a:r>
              <a:rPr lang="en-US" sz="2800" i="1" dirty="0" smtClean="0"/>
              <a:t>,</a:t>
            </a:r>
            <a:r>
              <a:rPr lang="ru-RU" sz="2800" i="1" dirty="0" smtClean="0"/>
              <a:t> который находится на роботе.</a:t>
            </a:r>
          </a:p>
          <a:p>
            <a:pPr algn="ctr"/>
            <a:r>
              <a:rPr lang="ru-RU" sz="2800" i="1" dirty="0" smtClean="0"/>
              <a:t> 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oject 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928858" y="0"/>
            <a:ext cx="12531199" cy="704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214338"/>
            <a:ext cx="9572692" cy="1500198"/>
          </a:xfrm>
          <a:prstGeom prst="rect">
            <a:avLst/>
          </a:prstGeom>
        </p:spPr>
      </p:pic>
      <p:pic>
        <p:nvPicPr>
          <p:cNvPr id="3" name="Рисунок 2" descr="Снимок.PNG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3359995" cy="500066"/>
          </a:xfrm>
          <a:prstGeom prst="rect">
            <a:avLst/>
          </a:prstGeom>
        </p:spPr>
      </p:pic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0174"/>
            <a:ext cx="6516393" cy="571504"/>
          </a:xfrm>
          <a:prstGeom prst="rect">
            <a:avLst/>
          </a:prstGeom>
        </p:spPr>
      </p:pic>
      <p:pic>
        <p:nvPicPr>
          <p:cNvPr id="5" name="Рисунок 4" descr="Снимок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71678"/>
            <a:ext cx="2857520" cy="571504"/>
          </a:xfrm>
          <a:prstGeom prst="rect">
            <a:avLst/>
          </a:prstGeom>
        </p:spPr>
      </p:pic>
      <p:pic>
        <p:nvPicPr>
          <p:cNvPr id="6" name="Рисунок 5" descr="Снимок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43182"/>
            <a:ext cx="4714875" cy="590136"/>
          </a:xfrm>
          <a:prstGeom prst="rect">
            <a:avLst/>
          </a:prstGeom>
        </p:spPr>
      </p:pic>
      <p:pic>
        <p:nvPicPr>
          <p:cNvPr id="7" name="Рисунок 6" descr="Снимок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14686"/>
            <a:ext cx="2981656" cy="546536"/>
          </a:xfrm>
          <a:prstGeom prst="rect">
            <a:avLst/>
          </a:prstGeom>
        </p:spPr>
      </p:pic>
      <p:pic>
        <p:nvPicPr>
          <p:cNvPr id="8" name="Рисунок 7" descr="Снимок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714752"/>
            <a:ext cx="9144000" cy="499635"/>
          </a:xfrm>
          <a:prstGeom prst="rect">
            <a:avLst/>
          </a:prstGeom>
        </p:spPr>
      </p:pic>
      <p:pic>
        <p:nvPicPr>
          <p:cNvPr id="9" name="Рисунок 8" descr="Снимок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214818"/>
            <a:ext cx="9144000" cy="511246"/>
          </a:xfrm>
          <a:prstGeom prst="rect">
            <a:avLst/>
          </a:prstGeom>
        </p:spPr>
      </p:pic>
      <p:pic>
        <p:nvPicPr>
          <p:cNvPr id="10" name="Рисунок 9" descr="Снимок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714884"/>
            <a:ext cx="2857488" cy="502544"/>
          </a:xfrm>
          <a:prstGeom prst="rect">
            <a:avLst/>
          </a:prstGeom>
        </p:spPr>
      </p:pic>
      <p:pic>
        <p:nvPicPr>
          <p:cNvPr id="11" name="Рисунок 10" descr="Снимок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214950"/>
            <a:ext cx="5000628" cy="571504"/>
          </a:xfrm>
          <a:prstGeom prst="rect">
            <a:avLst/>
          </a:prstGeom>
        </p:spPr>
      </p:pic>
      <p:pic>
        <p:nvPicPr>
          <p:cNvPr id="12" name="Рисунок 11" descr="Снимок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325180"/>
            <a:ext cx="4543937" cy="532820"/>
          </a:xfrm>
          <a:prstGeom prst="rect">
            <a:avLst/>
          </a:prstGeom>
        </p:spPr>
      </p:pic>
      <p:pic>
        <p:nvPicPr>
          <p:cNvPr id="13" name="Рисунок 12" descr="Снимок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86454"/>
            <a:ext cx="2981656" cy="546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Я взял  2 процессора </a:t>
            </a:r>
            <a:r>
              <a:rPr lang="en-US" sz="2600" dirty="0" smtClean="0"/>
              <a:t>EV3</a:t>
            </a:r>
            <a:r>
              <a:rPr lang="ru-RU" sz="2600" dirty="0" smtClean="0"/>
              <a:t>и соединил их  кабелем</a:t>
            </a:r>
            <a:r>
              <a:rPr lang="en-US" sz="2600" dirty="0" smtClean="0"/>
              <a:t> USB, </a:t>
            </a:r>
            <a:r>
              <a:rPr lang="ru-RU" sz="2600" dirty="0" smtClean="0"/>
              <a:t>что дало мне 8 портов датчиков  и 8 портов моторов вместо 4.   </a:t>
            </a:r>
            <a:endParaRPr lang="ru-RU" sz="2600" dirty="0" smtClean="0"/>
          </a:p>
          <a:p>
            <a:r>
              <a:rPr lang="ru-RU" sz="2600" dirty="0" smtClean="0"/>
              <a:t>1</a:t>
            </a:r>
            <a:r>
              <a:rPr lang="ru-RU" sz="2600" dirty="0" smtClean="0"/>
              <a:t>) Мотор </a:t>
            </a:r>
            <a:r>
              <a:rPr lang="ru-RU" sz="2600" dirty="0" smtClean="0"/>
              <a:t>В2  </a:t>
            </a:r>
            <a:r>
              <a:rPr lang="ru-RU" sz="2600" dirty="0" smtClean="0"/>
              <a:t>приподнимает</a:t>
            </a:r>
            <a:r>
              <a:rPr lang="en-US" sz="2600" dirty="0" smtClean="0"/>
              <a:t>;</a:t>
            </a:r>
            <a:r>
              <a:rPr lang="ru-RU" sz="2600" dirty="0" smtClean="0"/>
              <a:t> Моторы </a:t>
            </a:r>
            <a:r>
              <a:rPr lang="ru-RU" sz="2600" dirty="0" smtClean="0"/>
              <a:t>В1 и С1 </a:t>
            </a:r>
            <a:r>
              <a:rPr lang="ru-RU" sz="2600" dirty="0" smtClean="0"/>
              <a:t>двигают робота  </a:t>
            </a:r>
            <a:r>
              <a:rPr lang="ru-RU" sz="2600" dirty="0" smtClean="0"/>
              <a:t>вперед</a:t>
            </a:r>
            <a:r>
              <a:rPr lang="en-US" sz="2600" dirty="0" smtClean="0"/>
              <a:t>;</a:t>
            </a:r>
            <a:r>
              <a:rPr lang="ru-RU" sz="2600" dirty="0" smtClean="0"/>
              <a:t>  В2  опускает  мотор. </a:t>
            </a:r>
            <a:r>
              <a:rPr lang="ru-RU" sz="2600" dirty="0" smtClean="0"/>
              <a:t>2</a:t>
            </a:r>
            <a:r>
              <a:rPr lang="ru-RU" sz="2600" dirty="0" smtClean="0"/>
              <a:t>) Мотор 2</a:t>
            </a:r>
            <a:r>
              <a:rPr lang="en-US" sz="2600" dirty="0" smtClean="0"/>
              <a:t>D</a:t>
            </a:r>
            <a:r>
              <a:rPr lang="ru-RU" sz="2600" dirty="0" smtClean="0"/>
              <a:t>  раскрывает ковш</a:t>
            </a:r>
            <a:r>
              <a:rPr lang="en-US" sz="2600" dirty="0" smtClean="0"/>
              <a:t>;</a:t>
            </a:r>
            <a:r>
              <a:rPr lang="ru-RU" sz="2600" dirty="0" smtClean="0"/>
              <a:t>  Моторы В2 и А2 поднимают ковш. </a:t>
            </a:r>
            <a:r>
              <a:rPr lang="ru-RU" sz="2600" dirty="0" smtClean="0"/>
              <a:t>3)Моторы С2 и </a:t>
            </a:r>
            <a:r>
              <a:rPr lang="ru-RU" sz="2600" dirty="0" smtClean="0"/>
              <a:t>А1 </a:t>
            </a:r>
            <a:r>
              <a:rPr lang="ru-RU" sz="2600" dirty="0" smtClean="0"/>
              <a:t>поворачивают </a:t>
            </a:r>
            <a:r>
              <a:rPr lang="ru-RU" sz="2600" dirty="0" smtClean="0"/>
              <a:t>верхнюю часть робота. </a:t>
            </a:r>
            <a:r>
              <a:rPr lang="ru-RU" sz="2600" dirty="0" smtClean="0"/>
              <a:t>4) Мотор В2 и </a:t>
            </a:r>
            <a:r>
              <a:rPr lang="en-US" sz="2600" dirty="0" smtClean="0"/>
              <a:t>D2</a:t>
            </a:r>
            <a:r>
              <a:rPr lang="ru-RU" sz="2600" dirty="0" smtClean="0"/>
              <a:t> захватывают банку. 5) Моторы С2 и А1 поворачивают верхнюю часть робота обратно. 6) МоторыВ1 </a:t>
            </a:r>
            <a:r>
              <a:rPr lang="ru-RU" sz="2600" dirty="0" smtClean="0"/>
              <a:t>и С1 </a:t>
            </a:r>
            <a:r>
              <a:rPr lang="ru-RU" sz="2600" dirty="0" smtClean="0"/>
              <a:t>двигают </a:t>
            </a:r>
            <a:r>
              <a:rPr lang="ru-RU" sz="2600" dirty="0" smtClean="0"/>
              <a:t>робота  вперед</a:t>
            </a:r>
            <a:r>
              <a:rPr lang="en-US" sz="2600" dirty="0" smtClean="0"/>
              <a:t>;</a:t>
            </a:r>
            <a:r>
              <a:rPr lang="ru-RU" sz="2600" dirty="0" smtClean="0"/>
              <a:t> </a:t>
            </a:r>
            <a:r>
              <a:rPr lang="ru-RU" sz="2600" dirty="0" smtClean="0"/>
              <a:t> Моторы </a:t>
            </a:r>
            <a:r>
              <a:rPr lang="en-US" sz="2600" dirty="0" smtClean="0"/>
              <a:t> D</a:t>
            </a:r>
            <a:r>
              <a:rPr lang="ru-RU" sz="2600" dirty="0" smtClean="0"/>
              <a:t>2  и В2 опускают банку</a:t>
            </a:r>
            <a:r>
              <a:rPr lang="en-US" sz="2600" dirty="0" smtClean="0"/>
              <a:t>;</a:t>
            </a:r>
            <a:r>
              <a:rPr lang="ru-RU" sz="2600" dirty="0" smtClean="0"/>
              <a:t> </a:t>
            </a:r>
            <a:r>
              <a:rPr lang="ru-RU" sz="2600" dirty="0" smtClean="0"/>
              <a:t>Мотор ыВ1 и С1 двигают робота  </a:t>
            </a:r>
            <a:r>
              <a:rPr lang="ru-RU" sz="2600" dirty="0" smtClean="0"/>
              <a:t>обратно. 7) Моторы В1 </a:t>
            </a:r>
            <a:r>
              <a:rPr lang="ru-RU" sz="2600" dirty="0" smtClean="0"/>
              <a:t>и С1 двигают робота  </a:t>
            </a:r>
            <a:r>
              <a:rPr lang="ru-RU" sz="2600" dirty="0" smtClean="0"/>
              <a:t>вперед</a:t>
            </a:r>
            <a:r>
              <a:rPr lang="en-US" sz="2600" dirty="0" smtClean="0"/>
              <a:t>;</a:t>
            </a:r>
            <a:r>
              <a:rPr lang="ru-RU" sz="2600" dirty="0" smtClean="0"/>
              <a:t> </a:t>
            </a:r>
            <a:r>
              <a:rPr lang="ru-RU" sz="2600" dirty="0" smtClean="0"/>
              <a:t>Мотор В2 и </a:t>
            </a:r>
            <a:r>
              <a:rPr lang="en-US" sz="2600" dirty="0" smtClean="0"/>
              <a:t>D2</a:t>
            </a:r>
            <a:r>
              <a:rPr lang="ru-RU" sz="2600" dirty="0" smtClean="0"/>
              <a:t> захватывают </a:t>
            </a:r>
            <a:r>
              <a:rPr lang="ru-RU" sz="2600" dirty="0" smtClean="0"/>
              <a:t>банку</a:t>
            </a:r>
            <a:r>
              <a:rPr lang="en-US" sz="2600" dirty="0" smtClean="0"/>
              <a:t>;</a:t>
            </a:r>
            <a:r>
              <a:rPr lang="ru-RU" sz="2600" dirty="0" smtClean="0"/>
              <a:t> </a:t>
            </a:r>
            <a:r>
              <a:rPr lang="ru-RU" sz="2600" dirty="0" smtClean="0"/>
              <a:t>Мотор ыВ1 и С1 двигают робота  </a:t>
            </a:r>
            <a:r>
              <a:rPr lang="ru-RU" sz="2600" dirty="0" smtClean="0"/>
              <a:t>обратно. 8) </a:t>
            </a:r>
            <a:r>
              <a:rPr lang="ru-RU" sz="2600" dirty="0" smtClean="0"/>
              <a:t>Моторы С2 и А1 поворачивают верхнюю часть робота. </a:t>
            </a:r>
            <a:r>
              <a:rPr lang="ru-RU" sz="2600" dirty="0" smtClean="0"/>
              <a:t> 9)</a:t>
            </a:r>
            <a:r>
              <a:rPr lang="ru-RU" sz="2600" dirty="0" smtClean="0"/>
              <a:t> Моторы </a:t>
            </a:r>
            <a:r>
              <a:rPr lang="en-US" sz="2600" dirty="0" smtClean="0"/>
              <a:t> D</a:t>
            </a:r>
            <a:r>
              <a:rPr lang="ru-RU" sz="2600" dirty="0" smtClean="0"/>
              <a:t>2  и В2 опускают </a:t>
            </a:r>
            <a:r>
              <a:rPr lang="ru-RU" sz="2600" dirty="0" smtClean="0"/>
              <a:t>банку. 10)</a:t>
            </a:r>
            <a:r>
              <a:rPr lang="ru-RU" sz="2600" dirty="0" smtClean="0"/>
              <a:t> Моторы С2 и А1 поворачивают верхнюю часть робота обратно. </a:t>
            </a:r>
            <a:r>
              <a:rPr lang="ru-RU" sz="2600" dirty="0" smtClean="0"/>
              <a:t> 11) </a:t>
            </a:r>
            <a:r>
              <a:rPr lang="ru-RU" sz="2600" dirty="0" smtClean="0"/>
              <a:t>Мотор ыВ1 и С1 двигают робота  </a:t>
            </a:r>
            <a:r>
              <a:rPr lang="ru-RU" sz="2600" dirty="0" smtClean="0"/>
              <a:t>обратно</a:t>
            </a:r>
            <a:r>
              <a:rPr lang="en-US" sz="2600" dirty="0" smtClean="0"/>
              <a:t>;</a:t>
            </a:r>
            <a:r>
              <a:rPr lang="ru-RU" sz="2600" dirty="0" smtClean="0"/>
              <a:t> </a:t>
            </a:r>
            <a:r>
              <a:rPr lang="ru-RU" sz="2600" dirty="0" smtClean="0"/>
              <a:t>Мотор 2</a:t>
            </a:r>
            <a:r>
              <a:rPr lang="en-US" sz="2600" dirty="0" smtClean="0"/>
              <a:t>D</a:t>
            </a:r>
            <a:r>
              <a:rPr lang="ru-RU" sz="2600" dirty="0" smtClean="0"/>
              <a:t>  </a:t>
            </a:r>
            <a:r>
              <a:rPr lang="ru-RU" sz="2600" dirty="0" smtClean="0"/>
              <a:t>закрывает ковш.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342</Words>
  <PresentationFormat>Экран (4:3)</PresentationFormat>
  <Paragraphs>6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на тему: Medical Robot EV3 Овчинникова Матвея                ученика кружка робототехники Выборгского ДДЮТ  руководитель кружка                Квартин Михаил Александрович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Овчинникова Матвея                ученика кружка робототехники Выборгского ДДЮТ  руководитель кружка                Квартин Михаил Александрович</dc:title>
  <dc:creator>Admin</dc:creator>
  <cp:lastModifiedBy>Admin</cp:lastModifiedBy>
  <cp:revision>31</cp:revision>
  <dcterms:created xsi:type="dcterms:W3CDTF">2018-03-11T15:08:13Z</dcterms:created>
  <dcterms:modified xsi:type="dcterms:W3CDTF">2018-03-14T11:20:40Z</dcterms:modified>
</cp:coreProperties>
</file>