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92929"/>
    <a:srgbClr val="00FFFF"/>
    <a:srgbClr val="336600"/>
    <a:srgbClr val="333300"/>
    <a:srgbClr val="33CC33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BB74-DE32-4B86-A767-F42A719D443E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B5C9-A443-4933-A004-31787F926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C2AE-AABF-47AA-AC60-5E2DFC6F78E1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8A43-6430-4352-8C20-4ACD6EC0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937F-FC14-4434-8983-951D56B91893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A78B-DF89-45CE-80AD-AE4A34F1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5C26-7696-4BF4-899D-224A2FAA1FC3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87F9-2314-433B-8290-292C1A8C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24A-C3F1-4653-BC91-DD8FF5EE25EA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6D1A-C069-4578-9FDC-1C69E3C3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D616-B307-48D0-AA88-CE39EF4C9E8E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BA69-9B3F-4B9B-B501-D846700F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DAF2-2137-409D-A6AC-175AE4450B7D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3AA1-4DC7-4290-85FD-A1E70894D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9BF5-AAB3-4677-90C6-316D140A0775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5D85-8D8B-4A01-B5C0-F8C5A45E4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D945-AB14-4B33-9A7F-2231D2D9D55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C438-D6AB-43CE-B0F7-4331C7CAD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D43A-6FA4-48A2-AD11-94BE3CDF5D57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337D-02B5-4B2C-9482-F12374D72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0C9A-2DB3-4DB9-A620-CC77588E4ADA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9048-FDDF-4637-9C83-DDF5186C9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57DC8-1119-4AF5-A3ED-97A2695EF34A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4F878-4621-4471-9E79-DFAFB20A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4625" y="222250"/>
            <a:ext cx="11499215" cy="1327150"/>
          </a:xfrm>
        </p:spPr>
        <p:txBody>
          <a:bodyPr/>
          <a:lstStyle/>
          <a:p>
            <a:pPr algn="l" eaLnBrk="1" hangingPunct="1"/>
            <a:r>
              <a:rPr lang="ru-RU" sz="4800" b="1" dirty="0" smtClean="0">
                <a:latin typeface="Arial Black" pitchFamily="34" charset="0"/>
                <a:ea typeface="Batang"/>
                <a:cs typeface="Batang"/>
              </a:rPr>
              <a:t>Робототехнический конструктор Ижорец-1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210050" y="744538"/>
            <a:ext cx="702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Авторы: Головнёв Дмитрий, Прокопьев Павел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Руководитель проекта: Логинов Андрей Анатольевич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36538" y="1876425"/>
            <a:ext cx="5902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Робототехническая платформа </a:t>
            </a:r>
            <a:r>
              <a:rPr lang="en-US"/>
              <a:t>ARDUINO</a:t>
            </a:r>
            <a:r>
              <a:rPr lang="ru-RU"/>
              <a:t> при всех её достоинствах (дешевый, богатый ассортимент), </a:t>
            </a:r>
          </a:p>
          <a:p>
            <a:r>
              <a:rPr lang="ru-RU"/>
              <a:t>имеет существенный недостаток: при соединении контроллера с </a:t>
            </a:r>
          </a:p>
          <a:p>
            <a:r>
              <a:rPr lang="ru-RU"/>
              <a:t>Периферийными устройствами вынуждены использовать мелкие проводники. </a:t>
            </a:r>
          </a:p>
          <a:p>
            <a:r>
              <a:rPr lang="ru-RU"/>
              <a:t>При попытке собрать схему получается вот что: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74625" y="6427788"/>
            <a:ext cx="590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Совсем юным робототехникам такое не под силу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043613" y="4321175"/>
            <a:ext cx="551815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>
                <a:solidFill>
                  <a:srgbClr val="FF0000"/>
                </a:solidFill>
              </a:rPr>
              <a:t>ЦЕЛЬ ПОЕКТА "ИЖОРЕЦ-1": СОЗДАТЬ УСТРОЙСТВО, ОБЛЕГЧАЮЩЕЕ РАБОТУ С ПЛАТАМИ СЕМЕЙСТВА ARDUINO И ПЕРИФЕРИЙНЫМИ УСТРОЙСТВАМИ ДЛЯ НИХ</a:t>
            </a:r>
          </a:p>
        </p:txBody>
      </p:sp>
      <p:pic>
        <p:nvPicPr>
          <p:cNvPr id="13320" name="Picture 9" descr="F3JJ2SVH994X9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9138"/>
            <a:ext cx="3097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9210675" y="1976438"/>
            <a:ext cx="2073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того, часто приходится использовать макетную плату, что не очень удобно.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4114800" y="1373188"/>
            <a:ext cx="702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00"/>
                </a:solidFill>
              </a:rPr>
              <a:t>ГБУ ЦДЮТТ Колпинского района Санкт-Петербурга</a:t>
            </a:r>
          </a:p>
        </p:txBody>
      </p:sp>
      <p:pic>
        <p:nvPicPr>
          <p:cNvPr id="13323" name="Picture 11" descr="сжат1"/>
          <p:cNvPicPr>
            <a:picLocks noChangeAspect="1" noChangeArrowheads="1"/>
          </p:cNvPicPr>
          <p:nvPr/>
        </p:nvPicPr>
        <p:blipFill>
          <a:blip r:embed="rId3"/>
          <a:srcRect b="4778"/>
          <a:stretch>
            <a:fillRect/>
          </a:stretch>
        </p:blipFill>
        <p:spPr bwMode="auto">
          <a:xfrm>
            <a:off x="334963" y="3810000"/>
            <a:ext cx="4960937" cy="26574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76200" y="19050"/>
            <a:ext cx="7124700" cy="681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7" descr="20170913_122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462088"/>
            <a:ext cx="29495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3ffcb53935017a6c6203d868d9b4a548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1435100"/>
            <a:ext cx="3581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395288" y="133350"/>
            <a:ext cx="66722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ПРОАНАЛИЗИРОВАВ НАИБОЛЕЕ ПОПУЛЯРНЫЕ  РОБОТО-</a:t>
            </a:r>
          </a:p>
          <a:p>
            <a:r>
              <a:rPr lang="ru-RU" sz="1600"/>
              <a:t>ТЕХНИЧЕСКИЕ ПЛАТФОРМЫ, МЫ ПРИШЛИ К ВЫВОДУ, ЧТО</a:t>
            </a:r>
          </a:p>
          <a:p>
            <a:r>
              <a:rPr lang="ru-RU" sz="1600"/>
              <a:t>ПРИМЕНЕНИЕ В НИХ КОННЕКТОРОВ ТИПА  </a:t>
            </a:r>
            <a:r>
              <a:rPr lang="en-US" sz="1600"/>
              <a:t>RJ</a:t>
            </a:r>
            <a:r>
              <a:rPr lang="ru-RU" sz="1600"/>
              <a:t> ЗНАЧИТЕЛЬНО УПРОЩАЕТ РАБОТУ И ДЕЛАЕТ ДОСТУПНЫМИ ДЛЯ ШИРОКОГО КРУГА ПОТРЕБИТЕЛЕЙ</a:t>
            </a:r>
          </a:p>
          <a:p>
            <a:endParaRPr lang="ru-RU" sz="1600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729038" y="3390900"/>
            <a:ext cx="3300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ОДНАКО ЭТИ КОНСТРУКТОРЫ</a:t>
            </a:r>
          </a:p>
          <a:p>
            <a:r>
              <a:rPr lang="ru-RU" sz="1600"/>
              <a:t> ДОВОЛЬНО ДОРОГИ</a:t>
            </a:r>
          </a:p>
          <a:p>
            <a:r>
              <a:rPr lang="ru-RU" sz="1600"/>
              <a:t>И НЕ ВСЕМ ДОСТУПНЫ</a:t>
            </a:r>
          </a:p>
          <a:p>
            <a:endParaRPr lang="ru-RU" sz="1600"/>
          </a:p>
        </p:txBody>
      </p:sp>
      <p:pic>
        <p:nvPicPr>
          <p:cNvPr id="14343" name="Picture 12" descr="RJ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04800"/>
            <a:ext cx="3641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7240588" y="2471738"/>
            <a:ext cx="495141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ЗА ОСНОВУ БЫЛА ВЗЯТА ПЛАТА ARDUINO NANO, ТАК КАК, ОБЛАДАЯ ТАКИМИ-ЖЕ ХАРАКТЕРИСТИКАМИ, КАК ПОПУЛЯРНАЯ ARUINO UNO R3, БОЛЕЕ КОМПАКТНА И ИМЕЕТ БОЛЬШЕ АНАЛОГОВЫХ ВХОДОВ. ДЛЯ ПОДКЛЮЧЕНИЯ ПЕРИФЕРИИ ВЫБРАН КОННЕКТОР RJ-11 4P4C, ТАК КАК ОН ШИРОКО ДОСТУПЕН, КОМПАКТНЕЕ, ЧЕМ КОННЕКТОР 6P6C И В БОЛЬШИНТВЕ СЛУЧАЕВ КОЛИЧЕСТВО КОНТАКТОВ ДОСТАТОЧНО ДЛЯ ПОДКЛЮЧЕНИЯ ЦИФРОВЫХ И АНАЛОГОВЫХ ДАТИКОВ. ДЛЯ ПОДКЛЮЧЕНИЯ ДВИГАТЕЛЕЙ БЫЛ ВЫБРАН КОНЕКТОР XH-6P НА ШЕСТЬ КОНТАКТОВ.</a:t>
            </a:r>
          </a:p>
        </p:txBody>
      </p:sp>
      <p:pic>
        <p:nvPicPr>
          <p:cNvPr id="14345" name="Picture 15" descr="ШИМ 220 Ом и Пьезо"/>
          <p:cNvPicPr>
            <a:picLocks noChangeAspect="1" noChangeArrowheads="1"/>
          </p:cNvPicPr>
          <p:nvPr/>
        </p:nvPicPr>
        <p:blipFill>
          <a:blip r:embed="rId5"/>
          <a:srcRect t="18263"/>
          <a:stretch>
            <a:fillRect/>
          </a:stretch>
        </p:blipFill>
        <p:spPr bwMode="auto">
          <a:xfrm>
            <a:off x="8058150" y="5160963"/>
            <a:ext cx="31527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ФОТО В КУЧЕ"/>
          <p:cNvPicPr>
            <a:picLocks noChangeAspect="1" noChangeArrowheads="1"/>
          </p:cNvPicPr>
          <p:nvPr/>
        </p:nvPicPr>
        <p:blipFill>
          <a:blip r:embed="rId2"/>
          <a:srcRect l="16228" r="10818"/>
          <a:stretch>
            <a:fillRect/>
          </a:stretch>
        </p:blipFill>
        <p:spPr bwMode="auto">
          <a:xfrm>
            <a:off x="6686550" y="1200150"/>
            <a:ext cx="5138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0170621_195154"/>
          <p:cNvPicPr>
            <a:picLocks noChangeAspect="1" noChangeArrowheads="1"/>
          </p:cNvPicPr>
          <p:nvPr/>
        </p:nvPicPr>
        <p:blipFill>
          <a:blip r:embed="rId3"/>
          <a:srcRect l="13222" r="16353"/>
          <a:stretch>
            <a:fillRect/>
          </a:stretch>
        </p:blipFill>
        <p:spPr bwMode="auto">
          <a:xfrm>
            <a:off x="323850" y="1219200"/>
            <a:ext cx="341788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69875" y="207963"/>
            <a:ext cx="11691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результате выполнения этого проекта, нами разработана и изготовлена оригинальная плата расширения для аппаратной платформы </a:t>
            </a:r>
            <a:r>
              <a:rPr lang="en-US"/>
              <a:t>ARDUINO NANO</a:t>
            </a:r>
            <a:r>
              <a:rPr lang="ru-RU"/>
              <a:t>, позволяющая набор устройств </a:t>
            </a:r>
            <a:r>
              <a:rPr lang="en-US"/>
              <a:t>ARDUINO </a:t>
            </a:r>
            <a:r>
              <a:rPr lang="ru-RU"/>
              <a:t>превратить в увлекательный конструктор для всех возрастов</a:t>
            </a:r>
          </a:p>
        </p:txBody>
      </p:sp>
      <p:pic>
        <p:nvPicPr>
          <p:cNvPr id="15367" name="Picture 11" descr="20170911_1618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1627188"/>
            <a:ext cx="2724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12"/>
          <p:cNvSpPr>
            <a:spLocks noChangeShapeType="1"/>
          </p:cNvSpPr>
          <p:nvPr/>
        </p:nvSpPr>
        <p:spPr bwMode="auto">
          <a:xfrm flipV="1">
            <a:off x="4038600" y="1390650"/>
            <a:ext cx="203835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4057650" y="1428750"/>
            <a:ext cx="1847850" cy="2038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0" name="Picture 10" descr="20170906_172731"/>
          <p:cNvPicPr>
            <a:picLocks noChangeAspect="1" noChangeArrowheads="1"/>
          </p:cNvPicPr>
          <p:nvPr/>
        </p:nvPicPr>
        <p:blipFill>
          <a:blip r:embed="rId5"/>
          <a:srcRect l="15897" r="19157"/>
          <a:stretch>
            <a:fillRect/>
          </a:stretch>
        </p:blipFill>
        <p:spPr bwMode="auto">
          <a:xfrm>
            <a:off x="241300" y="3962400"/>
            <a:ext cx="3035300" cy="2628900"/>
          </a:xfrm>
          <a:prstGeom prst="rect">
            <a:avLst/>
          </a:prstGeom>
          <a:noFill/>
        </p:spPr>
      </p:pic>
      <p:pic>
        <p:nvPicPr>
          <p:cNvPr id="15371" name="Picture 11" descr="20170906_172811"/>
          <p:cNvPicPr>
            <a:picLocks noChangeAspect="1" noChangeArrowheads="1"/>
          </p:cNvPicPr>
          <p:nvPr/>
        </p:nvPicPr>
        <p:blipFill>
          <a:blip r:embed="rId6"/>
          <a:srcRect l="6419" r="21146"/>
          <a:stretch>
            <a:fillRect/>
          </a:stretch>
        </p:blipFill>
        <p:spPr bwMode="auto">
          <a:xfrm>
            <a:off x="3306763" y="3981450"/>
            <a:ext cx="365442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239</Words>
  <Application>Microsoft Office PowerPoint</Application>
  <PresentationFormat>Широкоэкранный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Batang</vt:lpstr>
      <vt:lpstr>Arial</vt:lpstr>
      <vt:lpstr>Arial Black</vt:lpstr>
      <vt:lpstr>Calibri</vt:lpstr>
      <vt:lpstr>Calibri Light</vt:lpstr>
      <vt:lpstr>Тема Office</vt:lpstr>
      <vt:lpstr>Робототехнический конструктор Ижорец-1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Робототехнический конструктор Ижорец-1</dc:title>
  <dc:creator>pashok_vseok</dc:creator>
  <cp:lastModifiedBy>k_233</cp:lastModifiedBy>
  <cp:revision>13</cp:revision>
  <dcterms:created xsi:type="dcterms:W3CDTF">2017-09-12T21:02:29Z</dcterms:created>
  <dcterms:modified xsi:type="dcterms:W3CDTF">2017-10-27T15:38:58Z</dcterms:modified>
</cp:coreProperties>
</file>