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BA75AEF-5082-48B4-BD6C-47D5133E1AF1}">
          <p14:sldIdLst>
            <p14:sldId id="256"/>
            <p14:sldId id="257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2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8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46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45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6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69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85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59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86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34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43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6200E-2768-48AC-885C-913B5138AA58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EFE78-0981-49C9-AD64-EDEE1F7D7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2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Военный парад на Красной площади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486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Робот «Танк», на гусеницах, с зубчатой понижающей передачей, с </a:t>
            </a:r>
            <a:r>
              <a:rPr lang="ru-RU" dirty="0" err="1" smtClean="0"/>
              <a:t>диффернциалом</a:t>
            </a:r>
            <a:r>
              <a:rPr lang="ru-RU" dirty="0" smtClean="0"/>
              <a:t> на флаг;</a:t>
            </a:r>
          </a:p>
          <a:p>
            <a:r>
              <a:rPr lang="ru-RU" dirty="0" smtClean="0"/>
              <a:t>Робот «Бронетранспортёр» - машина с мигающей лампочкой, с ременной передачей;</a:t>
            </a:r>
          </a:p>
          <a:p>
            <a:r>
              <a:rPr lang="ru-RU" dirty="0" smtClean="0"/>
              <a:t>Робот «Флагшток», с двумя моторами.</a:t>
            </a:r>
          </a:p>
          <a:p>
            <a:r>
              <a:rPr lang="ru-RU" dirty="0" smtClean="0"/>
              <a:t>Робот «Самолет», с зубчатой передачей.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90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 марш «Славянка» поднимается флаг на роботе «Флагшток» Остальные роботы друг за другом по датчику движения проезжают по площади.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6840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79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Военный парад на Красной площади</vt:lpstr>
      <vt:lpstr>Роботы</vt:lpstr>
      <vt:lpstr>Работа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Военный парад на Красной площади</dc:title>
  <dc:creator>Фурзикова С.С.</dc:creator>
  <cp:lastModifiedBy>Фурзикова С.С.</cp:lastModifiedBy>
  <cp:revision>2</cp:revision>
  <dcterms:created xsi:type="dcterms:W3CDTF">2017-11-27T07:59:20Z</dcterms:created>
  <dcterms:modified xsi:type="dcterms:W3CDTF">2017-11-27T08:40:14Z</dcterms:modified>
</cp:coreProperties>
</file>