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79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5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29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8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04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8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93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7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62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14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9F820-3671-43AD-9131-5058E0E1DD0B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2124-CF3B-477A-AE92-A822AF671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97152"/>
            <a:ext cx="7772400" cy="1470025"/>
          </a:xfrm>
        </p:spPr>
        <p:txBody>
          <a:bodyPr/>
          <a:lstStyle/>
          <a:p>
            <a:r>
              <a:rPr lang="ru-RU" dirty="0" smtClean="0"/>
              <a:t>Станция технического обслуживания автомобилей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48680"/>
            <a:ext cx="5691124" cy="426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1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Робот «Мойка машин», на ременной передаче</a:t>
            </a:r>
          </a:p>
          <a:p>
            <a:r>
              <a:rPr lang="ru-RU" dirty="0" smtClean="0"/>
              <a:t>Робот «Ворота», на реечной передаче</a:t>
            </a:r>
          </a:p>
          <a:p>
            <a:r>
              <a:rPr lang="ru-RU" dirty="0" smtClean="0"/>
              <a:t>Робот «Манипулятор», на зубчатой передаче с лебедкой и рычагом управления на датчике угла наклона.</a:t>
            </a:r>
          </a:p>
          <a:p>
            <a:r>
              <a:rPr lang="ru-RU" dirty="0" smtClean="0"/>
              <a:t>Робот «Погрузчик», на червячной передаче.</a:t>
            </a:r>
          </a:p>
          <a:p>
            <a:r>
              <a:rPr lang="ru-RU" dirty="0" smtClean="0"/>
              <a:t>Робот «Домкрат», на реечной передаче.</a:t>
            </a:r>
          </a:p>
          <a:p>
            <a:r>
              <a:rPr lang="ru-RU" dirty="0" smtClean="0"/>
              <a:t>Робот «Машина», с подвижными передними колесами, для заезда на горки, с ременной передаче.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5658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71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Станция технического обслуживания автомобилей</vt:lpstr>
      <vt:lpstr>Роботы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Станция технического обслуживания автомобилей</dc:title>
  <dc:creator>Фурзикова С.С.</dc:creator>
  <cp:lastModifiedBy>Фурзикова С.С.</cp:lastModifiedBy>
  <cp:revision>2</cp:revision>
  <dcterms:created xsi:type="dcterms:W3CDTF">2017-11-27T07:57:37Z</dcterms:created>
  <dcterms:modified xsi:type="dcterms:W3CDTF">2017-11-27T08:51:55Z</dcterms:modified>
</cp:coreProperties>
</file>