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14" y="-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619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67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343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276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574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20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333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07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766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800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40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5E2F6-6834-4CBE-BBC1-2CE1AD60B355}" type="datetimeFigureOut">
              <a:rPr lang="ru-RU" smtClean="0"/>
              <a:t>29.11.2017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BDFE7-F9DF-489A-AE45-2232E36683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47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76673"/>
            <a:ext cx="7772400" cy="936103"/>
          </a:xfrm>
        </p:spPr>
        <p:txBody>
          <a:bodyPr>
            <a:noAutofit/>
          </a:bodyPr>
          <a:lstStyle/>
          <a:p>
            <a:r>
              <a:rPr lang="en-US" sz="7200" dirty="0" smtClean="0"/>
              <a:t>CUNARD11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8136904" cy="1296144"/>
          </a:xfrm>
        </p:spPr>
        <p:txBody>
          <a:bodyPr>
            <a:normAutofit/>
          </a:bodyPr>
          <a:lstStyle/>
          <a:p>
            <a:r>
              <a:rPr lang="ru-RU" dirty="0" smtClean="0"/>
              <a:t>Робототехнический комплекс погрузки</a:t>
            </a:r>
            <a:endParaRPr lang="en-US" dirty="0" smtClean="0"/>
          </a:p>
          <a:p>
            <a:r>
              <a:rPr lang="ru-RU" dirty="0" smtClean="0"/>
              <a:t>и транспортировки. 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932040" y="4365104"/>
            <a:ext cx="3744416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Круговой</a:t>
            </a:r>
          </a:p>
          <a:p>
            <a:r>
              <a:rPr lang="ru-RU" dirty="0" smtClean="0"/>
              <a:t>манипулятор – погрузчик действующий по различным заданиям оператора.</a:t>
            </a:r>
          </a:p>
          <a:p>
            <a:endParaRPr lang="ru-RU" dirty="0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68775" y="4365104"/>
            <a:ext cx="3456384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Транспортер, следующий по изменяемому маршруту с перекрестками</a:t>
            </a: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68775" y="2749415"/>
            <a:ext cx="7772400" cy="93610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dirty="0" smtClean="0"/>
              <a:t>Роботы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4168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55576" y="188640"/>
            <a:ext cx="7772400" cy="93610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CUNARD11</a:t>
            </a: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547" y="980728"/>
            <a:ext cx="8400934" cy="504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25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55576" y="4581128"/>
            <a:ext cx="7772400" cy="9361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3707904" y="6021288"/>
            <a:ext cx="4608512" cy="528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Автор: Зверев Семен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55576" y="188640"/>
            <a:ext cx="7772400" cy="93610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CUNARD11</a:t>
            </a:r>
            <a:endParaRPr lang="ru-RU" sz="32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98361" y="1357233"/>
            <a:ext cx="8280920" cy="30243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 smtClean="0"/>
              <a:t>В проекте задействованы</a:t>
            </a:r>
          </a:p>
          <a:p>
            <a:pPr algn="l"/>
            <a:r>
              <a:rPr lang="ru-RU" sz="2400" dirty="0" smtClean="0"/>
              <a:t>2 </a:t>
            </a:r>
            <a:r>
              <a:rPr lang="en-US" sz="2400" dirty="0" smtClean="0"/>
              <a:t>NXT</a:t>
            </a:r>
            <a:r>
              <a:rPr lang="ru-RU" sz="2400" dirty="0" smtClean="0"/>
              <a:t>, 5 моторов, 3 датчика освещенности, 3 датчика касания.</a:t>
            </a:r>
          </a:p>
          <a:p>
            <a:pPr algn="l"/>
            <a:r>
              <a:rPr lang="ru-RU" sz="2400" dirty="0" smtClean="0"/>
              <a:t>Программирование выполнено в </a:t>
            </a:r>
            <a:r>
              <a:rPr lang="en-US" sz="2400" dirty="0" err="1" smtClean="0"/>
              <a:t>RobotC</a:t>
            </a:r>
            <a:r>
              <a:rPr lang="en-US" sz="2400" dirty="0"/>
              <a:t>.</a:t>
            </a: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2228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57</Words>
  <Application>Microsoft Office PowerPoint</Application>
  <PresentationFormat>Экран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CUNARD11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CUNARD11</dc:title>
  <dc:creator>Танфильев Дмитрий Игоревич</dc:creator>
  <cp:lastModifiedBy>Танфильев Дмитрий Игоревич</cp:lastModifiedBy>
  <cp:revision>4</cp:revision>
  <dcterms:created xsi:type="dcterms:W3CDTF">2017-11-29T16:30:07Z</dcterms:created>
  <dcterms:modified xsi:type="dcterms:W3CDTF">2017-11-29T17:51:25Z</dcterms:modified>
</cp:coreProperties>
</file>