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13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3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71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184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6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138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5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9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65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13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2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1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3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67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6D229C-95C9-4F1F-9347-94E2520117D0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ECB6DC-159B-4478-8D21-73419091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7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2" y="1401232"/>
            <a:ext cx="9270998" cy="275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TRex_2006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8900" y="2349500"/>
            <a:ext cx="9512300" cy="127000"/>
          </a:xfrm>
          <a:prstGeom prst="rect">
            <a:avLst/>
          </a:prstGeom>
          <a:solidFill>
            <a:srgbClr val="F9F9F9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476500"/>
            <a:ext cx="4660900" cy="3305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1600" y="32004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Робот представляет из себя самоходную боевую установку, которая работает в нескольких режимах. В первом режиме робот движется автономно и при обнаружении препятствия меняет направление</a:t>
            </a:r>
            <a:r>
              <a:rPr lang="ru-RU" dirty="0" smtClean="0"/>
              <a:t>. Для выполнения этой программы используется ультразвуковой датчик.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33450" y="1980168"/>
            <a:ext cx="96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выполнили : Ванеев Максим и </a:t>
            </a:r>
            <a:r>
              <a:rPr lang="ru-RU" dirty="0" err="1" smtClean="0"/>
              <a:t>Бакин</a:t>
            </a:r>
            <a:r>
              <a:rPr lang="ru-RU" dirty="0" smtClean="0"/>
              <a:t> Федор.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00" y="657395"/>
            <a:ext cx="1431131" cy="9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5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8900" y="2349500"/>
            <a:ext cx="9512300" cy="127000"/>
          </a:xfrm>
          <a:prstGeom prst="rect">
            <a:avLst/>
          </a:prstGeom>
          <a:solidFill>
            <a:srgbClr val="F9F9F9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8850" y="3365163"/>
            <a:ext cx="550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втором режиме выполняется главная часть программы: </a:t>
            </a:r>
            <a:r>
              <a:rPr lang="ru-RU" u="sng" dirty="0" smtClean="0"/>
              <a:t>обнаружение</a:t>
            </a:r>
            <a:r>
              <a:rPr lang="en-US" u="sng" dirty="0" smtClean="0"/>
              <a:t> </a:t>
            </a:r>
            <a:r>
              <a:rPr lang="ru-RU" u="sng" dirty="0" smtClean="0"/>
              <a:t>противников и их поражение. </a:t>
            </a:r>
            <a:endParaRPr lang="ru-RU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232400" y="1163201"/>
            <a:ext cx="459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Для переключения между режимами используется датчик света, который замаскирован в задней части танка. Переключение выполняется с помощью картриджей разных цветов.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1154410"/>
            <a:ext cx="4273550" cy="2118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00" y="657395"/>
            <a:ext cx="1431131" cy="922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8850" y="3995678"/>
            <a:ext cx="5010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Для </a:t>
            </a:r>
            <a:r>
              <a:rPr lang="ru-RU" dirty="0" smtClean="0"/>
              <a:t>выполнения этой задачи робот </a:t>
            </a:r>
            <a:r>
              <a:rPr lang="ru-RU" dirty="0"/>
              <a:t>использует помощника – «</a:t>
            </a:r>
            <a:r>
              <a:rPr lang="ru-RU" dirty="0" err="1"/>
              <a:t>дрона</a:t>
            </a:r>
            <a:r>
              <a:rPr lang="ru-RU" dirty="0"/>
              <a:t>». «</a:t>
            </a:r>
            <a:r>
              <a:rPr lang="ru-RU" dirty="0" err="1"/>
              <a:t>Дрон</a:t>
            </a:r>
            <a:r>
              <a:rPr lang="ru-RU" dirty="0"/>
              <a:t>» располагается в танке и ждёт активации, его задачей является сканирование территории перед танком. При обнаружении врага он передает танку координаты цели. Самоходная установка получив координаты выходит на боевую позицию и поражает цели. </a:t>
            </a:r>
          </a:p>
          <a:p>
            <a:pPr algn="just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775700" y="2841943"/>
            <a:ext cx="82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Spy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7997" y="3410349"/>
            <a:ext cx="2339975" cy="2339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91669" y="3410349"/>
            <a:ext cx="2339975" cy="23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4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8900" y="2349500"/>
            <a:ext cx="9512300" cy="127000"/>
          </a:xfrm>
          <a:prstGeom prst="rect">
            <a:avLst/>
          </a:prstGeom>
          <a:solidFill>
            <a:srgbClr val="F9F9F9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90600" y="1195338"/>
            <a:ext cx="4610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Сканирование происходит с помощью ультразвукового датчика, «</a:t>
            </a:r>
            <a:r>
              <a:rPr lang="ru-RU" dirty="0" err="1" smtClean="0"/>
              <a:t>дрон</a:t>
            </a:r>
            <a:r>
              <a:rPr lang="ru-RU" dirty="0" smtClean="0"/>
              <a:t>» измеряет расстояние до цели по оси</a:t>
            </a:r>
            <a:r>
              <a:rPr lang="en-US" dirty="0" smtClean="0"/>
              <a:t> X, </a:t>
            </a:r>
            <a:r>
              <a:rPr lang="ru-RU" dirty="0" smtClean="0"/>
              <a:t>и передаёт значения роботу. Для определения координаты </a:t>
            </a:r>
            <a:r>
              <a:rPr lang="en-US" dirty="0" smtClean="0"/>
              <a:t>Y </a:t>
            </a:r>
            <a:r>
              <a:rPr lang="ru-RU" dirty="0" smtClean="0"/>
              <a:t>измеряется количество оборотов совершённых «</a:t>
            </a:r>
            <a:r>
              <a:rPr lang="ru-RU" dirty="0" err="1" smtClean="0"/>
              <a:t>дроном</a:t>
            </a:r>
            <a:r>
              <a:rPr lang="ru-RU" dirty="0" smtClean="0"/>
              <a:t>». Количество оборотов в дальнейшем пересчитываются в сантиметры.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844550"/>
            <a:ext cx="5118100" cy="5118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5200" y="1218421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52050" y="3503662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34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177</Words>
  <Application>Microsoft Office PowerPoint</Application>
  <PresentationFormat>Широкоэкранный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Garamond</vt:lpstr>
      <vt:lpstr>Натуральные материалы</vt:lpstr>
      <vt:lpstr>TRex_2006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Самоходная боевая установка</dc:title>
  <dc:creator>Денис Пивоваров</dc:creator>
  <cp:lastModifiedBy>Денис Пивоваров</cp:lastModifiedBy>
  <cp:revision>8</cp:revision>
  <dcterms:created xsi:type="dcterms:W3CDTF">2017-11-29T20:04:01Z</dcterms:created>
  <dcterms:modified xsi:type="dcterms:W3CDTF">2017-11-29T20:58:35Z</dcterms:modified>
</cp:coreProperties>
</file>