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9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985D62B-52A0-4459-A778-BC31AFA20A33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54A2920-9B95-4ACB-B9F1-E475CADEFF2A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229600" cy="1152128"/>
          </a:xfrm>
        </p:spPr>
        <p:txBody>
          <a:bodyPr/>
          <a:lstStyle/>
          <a:p>
            <a:r>
              <a:rPr lang="ru-RU" dirty="0" smtClean="0"/>
              <a:t>Проект « Спасатель»</a:t>
            </a:r>
            <a:endParaRPr lang="ru-RU" dirty="0"/>
          </a:p>
        </p:txBody>
      </p:sp>
      <p:pic>
        <p:nvPicPr>
          <p:cNvPr id="4" name="Picture 2" descr="F:\Images\Фотографии0001\Фото32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6303854" cy="416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477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Основная функция робота «Спасатель»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507288" cy="6408712"/>
          </a:xfrm>
        </p:spPr>
        <p:txBody>
          <a:bodyPr/>
          <a:lstStyle/>
          <a:p>
            <a:r>
              <a:rPr lang="ru-RU" dirty="0"/>
              <a:t>Основная функция робота «Спасатель</a:t>
            </a:r>
            <a:r>
              <a:rPr lang="ru-RU" dirty="0" smtClean="0"/>
              <a:t>»: автоматически  писать и пересылать какие-либо письма на бумажной </a:t>
            </a:r>
            <a:r>
              <a:rPr lang="ru-RU" dirty="0" smtClean="0"/>
              <a:t>ленточке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endParaRPr lang="ru-RU" dirty="0"/>
          </a:p>
          <a:p>
            <a:pPr marL="137160" indent="0">
              <a:buNone/>
            </a:pPr>
            <a:r>
              <a:rPr lang="ru-RU" dirty="0" smtClean="0"/>
              <a:t>     мотор «а» </a:t>
            </a:r>
            <a:r>
              <a:rPr lang="ru-RU" dirty="0" smtClean="0"/>
              <a:t>двигает двойную платформу с фломастером (вверх </a:t>
            </a:r>
            <a:r>
              <a:rPr lang="ru-RU" dirty="0"/>
              <a:t>и </a:t>
            </a:r>
            <a:r>
              <a:rPr lang="ru-RU" dirty="0" smtClean="0"/>
              <a:t>вниз).</a:t>
            </a:r>
          </a:p>
          <a:p>
            <a:pPr marL="137160" indent="0">
              <a:buNone/>
            </a:pPr>
            <a:r>
              <a:rPr lang="ru-RU" dirty="0" smtClean="0"/>
              <a:t>     Мотор «а» </a:t>
            </a:r>
            <a:r>
              <a:rPr lang="ru-RU" dirty="0" smtClean="0"/>
              <a:t>двигает бумажную ленточку.</a:t>
            </a:r>
          </a:p>
        </p:txBody>
      </p:sp>
    </p:spTree>
    <p:extLst>
      <p:ext uri="{BB962C8B-B14F-4D97-AF65-F5344CB8AC3E}">
        <p14:creationId xmlns:p14="http://schemas.microsoft.com/office/powerpoint/2010/main" val="1270438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работает «спасатель»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147248" cy="5400600"/>
          </a:xfrm>
        </p:spPr>
        <p:txBody>
          <a:bodyPr>
            <a:normAutofit/>
          </a:bodyPr>
          <a:lstStyle/>
          <a:p>
            <a:r>
              <a:rPr lang="ru-RU" dirty="0" smtClean="0"/>
              <a:t>С помощью пружин, двойная платформа с фломастером передвигается вверх и вниз. Когда она оказывается внизу,  фломастер нажимает на бумажную ленточку. Тем временем мотор </a:t>
            </a:r>
            <a:r>
              <a:rPr lang="ru-RU" dirty="0" smtClean="0"/>
              <a:t>«в» </a:t>
            </a:r>
            <a:r>
              <a:rPr lang="ru-RU" dirty="0" smtClean="0"/>
              <a:t>продвигает ленточку. Так как продвигается бумажная ленточка, а фломастер печатает, получается текст, в виде текста азбуки «Морзе», набранный фломастером.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2540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326779"/>
              </p:ext>
            </p:extLst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Мотор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Мотор «а»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Мотор «в»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Действие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826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101</TotalTime>
  <Words>121</Words>
  <Application>Microsoft Office PowerPoint</Application>
  <PresentationFormat>Экран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Проект « Спасатель»</vt:lpstr>
      <vt:lpstr>Основная функция робота «Спасатель»</vt:lpstr>
      <vt:lpstr>Как работает «спасатель»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 Спасатель»</dc:title>
  <dc:creator>studentdi</dc:creator>
  <cp:lastModifiedBy>studentdi</cp:lastModifiedBy>
  <cp:revision>10</cp:revision>
  <dcterms:created xsi:type="dcterms:W3CDTF">2017-11-27T15:50:41Z</dcterms:created>
  <dcterms:modified xsi:type="dcterms:W3CDTF">2017-11-28T16:45:13Z</dcterms:modified>
</cp:coreProperties>
</file>