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3C50-EF94-F946-9C6A-F26EEED7AC60}" type="datetimeFigureOut">
              <a:rPr lang="ru-RU"/>
              <a:t>26.11.2017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7E4B-E636-354D-A616-BF163A805350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020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3C50-EF94-F946-9C6A-F26EEED7AC60}" type="datetimeFigureOut">
              <a:rPr lang="ru-RU"/>
              <a:t>26.11.2017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7E4B-E636-354D-A616-BF163A805350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07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3C50-EF94-F946-9C6A-F26EEED7AC60}" type="datetimeFigureOut">
              <a:rPr lang="ru-RU"/>
              <a:t>26.11.2017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7E4B-E636-354D-A616-BF163A805350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195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3C50-EF94-F946-9C6A-F26EEED7AC60}" type="datetimeFigureOut">
              <a:rPr lang="ru-RU"/>
              <a:t>26.11.2017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7E4B-E636-354D-A616-BF163A805350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564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3C50-EF94-F946-9C6A-F26EEED7AC60}" type="datetimeFigureOut">
              <a:rPr lang="ru-RU"/>
              <a:t>26.11.2017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7E4B-E636-354D-A616-BF163A805350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29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3C50-EF94-F946-9C6A-F26EEED7AC60}" type="datetimeFigureOut">
              <a:rPr lang="ru-RU"/>
              <a:t>26.11.2017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7E4B-E636-354D-A616-BF163A805350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717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3C50-EF94-F946-9C6A-F26EEED7AC60}" type="datetimeFigureOut">
              <a:rPr lang="ru-RU"/>
              <a:t>26.11.2017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7E4B-E636-354D-A616-BF163A805350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5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3C50-EF94-F946-9C6A-F26EEED7AC60}" type="datetimeFigureOut">
              <a:rPr lang="ru-RU"/>
              <a:t>26.11.2017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7E4B-E636-354D-A616-BF163A805350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22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3C50-EF94-F946-9C6A-F26EEED7AC60}" type="datetimeFigureOut">
              <a:rPr lang="ru-RU"/>
              <a:t>26.11.2017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7E4B-E636-354D-A616-BF163A805350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239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3C50-EF94-F946-9C6A-F26EEED7AC60}" type="datetimeFigureOut">
              <a:rPr lang="ru-RU"/>
              <a:t>26.11.2017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7E4B-E636-354D-A616-BF163A805350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08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3C50-EF94-F946-9C6A-F26EEED7AC60}" type="datetimeFigureOut">
              <a:rPr lang="ru-RU"/>
              <a:t>26.11.2017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A7E4B-E636-354D-A616-BF163A805350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26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33C50-EF94-F946-9C6A-F26EEED7AC60}" type="datetimeFigureOut">
              <a:rPr lang="ru-RU"/>
              <a:t>26.11.2017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A7E4B-E636-354D-A616-BF163A805350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866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441" y="1214438"/>
            <a:ext cx="9144000" cy="2387600"/>
          </a:xfrm>
        </p:spPr>
        <p:txBody>
          <a:bodyPr/>
          <a:lstStyle/>
          <a:p>
            <a:r>
              <a:rPr lang="ru-RU"/>
              <a:t>Робот Кладоискатель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8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08081" y="252097"/>
            <a:ext cx="7783919" cy="5327724"/>
          </a:xfrm>
        </p:spPr>
        <p:txBody>
          <a:bodyPr/>
          <a:lstStyle/>
          <a:p>
            <a:r>
              <a:rPr lang="ru-RU"/>
              <a:t>Робот находит предметы с помощью локатора и выводит координаты на экран .</a:t>
            </a:r>
          </a:p>
        </p:txBody>
      </p:sp>
      <p:pic>
        <p:nvPicPr>
          <p:cNvPr id="4" name="Рисунок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75" y="407155"/>
            <a:ext cx="3870506" cy="6450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4592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2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Робот Кладоискатель</vt:lpstr>
      <vt:lpstr>Робот находит предметы с помощью локатора и выводит координаты на экран 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 Кладоискатель</dc:title>
  <cp:revision>1</cp:revision>
  <dcterms:modified xsi:type="dcterms:W3CDTF">2017-11-26T17:00:43Z</dcterms:modified>
</cp:coreProperties>
</file>