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ru-RU"/>
              <a:t>Образец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ru-RU"/>
              <a:t>Образец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11/26/2017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F5DEAB-3B34-4F4D-B722-D0F66118EEDF}"/>
              </a:ext>
            </a:extLst>
          </p:cNvPr>
          <p:cNvSpPr>
            <a:spLocks noGrp="1"/>
          </p:cNvSpPr>
          <p:nvPr>
            <p:ph type="ctrTitle"/>
          </p:nvPr>
        </p:nvSpPr>
        <p:spPr>
          <a:xfrm>
            <a:off x="-2498699" y="1779920"/>
            <a:ext cx="7197726" cy="2421464"/>
          </a:xfrm>
        </p:spPr>
        <p:txBody>
          <a:bodyPr/>
          <a:lstStyle/>
          <a:p>
            <a:r>
              <a:rPr lang="ru-RU">
                <a:latin typeface="Century Gothic" panose="020F0502020204030204" pitchFamily="34" charset="0"/>
              </a:rPr>
              <a:t>Ev3grabb3r</a:t>
            </a:r>
          </a:p>
        </p:txBody>
      </p:sp>
      <p:sp>
        <p:nvSpPr>
          <p:cNvPr id="3" name="Подзаголовок 2">
            <a:extLst>
              <a:ext uri="{FF2B5EF4-FFF2-40B4-BE49-F238E27FC236}">
                <a16:creationId xmlns:a16="http://schemas.microsoft.com/office/drawing/2014/main" id="{D9DEFC2B-B6BF-A441-B383-E530DA6CE59A}"/>
              </a:ext>
            </a:extLst>
          </p:cNvPr>
          <p:cNvSpPr>
            <a:spLocks noGrp="1"/>
          </p:cNvSpPr>
          <p:nvPr>
            <p:ph type="subTitle" idx="1"/>
          </p:nvPr>
        </p:nvSpPr>
        <p:spPr>
          <a:xfrm>
            <a:off x="-2498699" y="4201384"/>
            <a:ext cx="7197726" cy="1405467"/>
          </a:xfrm>
        </p:spPr>
        <p:txBody>
          <a:bodyPr/>
          <a:lstStyle/>
          <a:p>
            <a:r>
              <a:rPr lang="ru-RU">
                <a:latin typeface="Century Gothic" panose="020B0502020202020204" pitchFamily="34" charset="0"/>
              </a:rPr>
              <a:t>By g. Voskanov</a:t>
            </a:r>
          </a:p>
        </p:txBody>
      </p:sp>
      <p:pic>
        <p:nvPicPr>
          <p:cNvPr id="4" name="Рисунок 4">
            <a:extLst>
              <a:ext uri="{FF2B5EF4-FFF2-40B4-BE49-F238E27FC236}">
                <a16:creationId xmlns:a16="http://schemas.microsoft.com/office/drawing/2014/main" id="{1544AA7D-500A-9A4F-8319-8317E20F40E5}"/>
              </a:ext>
            </a:extLst>
          </p:cNvPr>
          <p:cNvPicPr>
            <a:picLocks noChangeAspect="1"/>
          </p:cNvPicPr>
          <p:nvPr/>
        </p:nvPicPr>
        <p:blipFill>
          <a:blip r:embed="rId2"/>
          <a:stretch>
            <a:fillRect/>
          </a:stretch>
        </p:blipFill>
        <p:spPr>
          <a:xfrm>
            <a:off x="6076796" y="1579661"/>
            <a:ext cx="5199322" cy="389949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514042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21CF91-287D-834D-8692-EE1C8C4450E1}"/>
              </a:ext>
            </a:extLst>
          </p:cNvPr>
          <p:cNvSpPr>
            <a:spLocks noGrp="1"/>
          </p:cNvSpPr>
          <p:nvPr>
            <p:ph type="title"/>
          </p:nvPr>
        </p:nvSpPr>
        <p:spPr>
          <a:effectLst/>
        </p:spPr>
        <p:txBody>
          <a:bodyPr vert="horz" lIns="91440" tIns="45720" rIns="91440" bIns="45720" rtlCol="0" anchor="b">
            <a:normAutofit/>
          </a:bodyPr>
          <a:lstStyle/>
          <a:p>
            <a:pPr algn="r"/>
            <a:r>
              <a:rPr lang="ru-RU" sz="4800">
                <a:latin typeface="Century Gothic" panose="020F0502020204030204" pitchFamily="34" charset="0"/>
              </a:rPr>
              <a:t>Возможности ev3grabb3r</a:t>
            </a:r>
          </a:p>
        </p:txBody>
      </p:sp>
      <p:sp>
        <p:nvSpPr>
          <p:cNvPr id="3" name="Объект 2">
            <a:extLst>
              <a:ext uri="{FF2B5EF4-FFF2-40B4-BE49-F238E27FC236}">
                <a16:creationId xmlns:a16="http://schemas.microsoft.com/office/drawing/2014/main" id="{9F2D65B3-1901-314F-90D5-A904981D6375}"/>
              </a:ext>
            </a:extLst>
          </p:cNvPr>
          <p:cNvSpPr>
            <a:spLocks noGrp="1"/>
          </p:cNvSpPr>
          <p:nvPr>
            <p:ph idx="1"/>
          </p:nvPr>
        </p:nvSpPr>
        <p:spPr>
          <a:xfrm>
            <a:off x="685801" y="2065867"/>
            <a:ext cx="10131425" cy="4185183"/>
          </a:xfrm>
        </p:spPr>
        <p:txBody>
          <a:bodyPr vert="horz" lIns="91440" tIns="45720" rIns="91440" bIns="45720" rtlCol="0" anchor="t">
            <a:noAutofit/>
          </a:bodyPr>
          <a:lstStyle/>
          <a:p>
            <a:pPr marL="0" indent="0" algn="thaiDist">
              <a:buNone/>
            </a:pPr>
            <a:r>
              <a:rPr lang="ru-RU" sz="2800" cap="all">
                <a:latin typeface="Century Gothic" panose="020B0502020202020204" pitchFamily="34" charset="0"/>
              </a:rPr>
              <a:t>Ev3grabb3r движется по линии и ищет груз. После того, как груз обнаружен ультразвуковым датчиком, включается манипулятор, который захватывает груз. Далее робот движется до того момента, как датчиком цвета не будет обнаружен склад. Робот кладет груз, разворачивается и едет обратно. Робот может выполнить операцию еще раз, если перед ним поставить еще один груз.</a:t>
            </a:r>
          </a:p>
        </p:txBody>
      </p:sp>
    </p:spTree>
    <p:extLst>
      <p:ext uri="{BB962C8B-B14F-4D97-AF65-F5344CB8AC3E}">
        <p14:creationId xmlns:p14="http://schemas.microsoft.com/office/powerpoint/2010/main" val="3457932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Небесная">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Широкоэкранный</PresentationFormat>
  <Slides>2</Slides>
  <Notes>0</Notes>
  <HiddenSlides>0</HiddenSlide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Небесная</vt:lpstr>
      <vt:lpstr>Ev3grabb3r</vt:lpstr>
      <vt:lpstr>Возможности ev3grabb3r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Ev3grabb3r</dc:title>
  <cp:revision>1</cp:revision>
  <dcterms:modified xsi:type="dcterms:W3CDTF">2017-11-27T00:16:38Z</dcterms:modified>
</cp:coreProperties>
</file>