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3" r:id="rId5"/>
    <p:sldId id="266" r:id="rId6"/>
    <p:sldId id="264" r:id="rId7"/>
    <p:sldId id="267" r:id="rId8"/>
    <p:sldId id="268" r:id="rId9"/>
    <p:sldId id="259" r:id="rId10"/>
    <p:sldId id="269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7357E-9A26-4CE3-9637-D74A1EBF93CD}" type="doc">
      <dgm:prSet loTypeId="urn:microsoft.com/office/officeart/2005/8/layout/cycle2" loCatId="cycle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7949CD6A-0E8A-42DF-BFC2-98DCA8126FCC}">
      <dgm:prSet custT="1"/>
      <dgm:spPr/>
      <dgm:t>
        <a:bodyPr/>
        <a:lstStyle/>
        <a:p>
          <a:pPr rtl="0"/>
          <a:r>
            <a:rPr lang="ru-RU" sz="2400" dirty="0" smtClean="0"/>
            <a:t>Добыча большего количества «чёрного золота»</a:t>
          </a:r>
          <a:endParaRPr lang="ru-RU" sz="2400" dirty="0"/>
        </a:p>
      </dgm:t>
    </dgm:pt>
    <dgm:pt modelId="{45A1FFF0-53CC-41C2-827D-4100317E5224}" type="parTrans" cxnId="{254BDF61-6013-4C62-8824-E3BFC8964AE5}">
      <dgm:prSet/>
      <dgm:spPr/>
      <dgm:t>
        <a:bodyPr/>
        <a:lstStyle/>
        <a:p>
          <a:endParaRPr lang="ru-RU"/>
        </a:p>
      </dgm:t>
    </dgm:pt>
    <dgm:pt modelId="{66EE40C6-09A5-45AE-8C49-A13932EBB8BE}" type="sibTrans" cxnId="{254BDF61-6013-4C62-8824-E3BFC8964AE5}">
      <dgm:prSet/>
      <dgm:spPr/>
      <dgm:t>
        <a:bodyPr/>
        <a:lstStyle/>
        <a:p>
          <a:endParaRPr lang="ru-RU"/>
        </a:p>
      </dgm:t>
    </dgm:pt>
    <dgm:pt modelId="{2690A08C-BF63-4149-B3EB-4B9F05720757}">
      <dgm:prSet custT="1"/>
      <dgm:spPr/>
      <dgm:t>
        <a:bodyPr/>
        <a:lstStyle/>
        <a:p>
          <a:pPr rtl="0"/>
          <a:r>
            <a:rPr lang="ru-RU" sz="2000" dirty="0" smtClean="0"/>
            <a:t>Трудоемкая работа по капитальному ремонту скважин</a:t>
          </a:r>
          <a:endParaRPr lang="ru-RU" sz="2000" dirty="0"/>
        </a:p>
      </dgm:t>
    </dgm:pt>
    <dgm:pt modelId="{39C28D93-575E-421A-B7D5-A3B3356AD2B4}" type="parTrans" cxnId="{CA9B3262-177D-4A90-9480-89B0FF9977C8}">
      <dgm:prSet/>
      <dgm:spPr/>
      <dgm:t>
        <a:bodyPr/>
        <a:lstStyle/>
        <a:p>
          <a:endParaRPr lang="ru-RU"/>
        </a:p>
      </dgm:t>
    </dgm:pt>
    <dgm:pt modelId="{B6A6D014-9AF4-4ADC-8A04-263FE82F9854}" type="sibTrans" cxnId="{CA9B3262-177D-4A90-9480-89B0FF9977C8}">
      <dgm:prSet/>
      <dgm:spPr/>
      <dgm:t>
        <a:bodyPr/>
        <a:lstStyle/>
        <a:p>
          <a:endParaRPr lang="ru-RU"/>
        </a:p>
      </dgm:t>
    </dgm:pt>
    <dgm:pt modelId="{9D6A8CF5-EEF0-4927-92C3-7845BE09B2C0}">
      <dgm:prSet custT="1"/>
      <dgm:spPr/>
      <dgm:t>
        <a:bodyPr/>
        <a:lstStyle/>
        <a:p>
          <a:pPr rtl="0"/>
          <a:r>
            <a:rPr lang="ru-RU" sz="2400" dirty="0" smtClean="0"/>
            <a:t>Опасности </a:t>
          </a:r>
          <a:r>
            <a:rPr lang="ru-RU" sz="2400" dirty="0" err="1" smtClean="0"/>
            <a:t>спуско</a:t>
          </a:r>
          <a:r>
            <a:rPr lang="ru-RU" sz="2400" dirty="0" smtClean="0"/>
            <a:t>-подъёмных операций</a:t>
          </a:r>
          <a:endParaRPr lang="ru-RU" sz="2400" dirty="0"/>
        </a:p>
      </dgm:t>
    </dgm:pt>
    <dgm:pt modelId="{89162D33-74C9-4181-A3B6-3396FEC410B9}" type="parTrans" cxnId="{FD074C17-7C56-403F-8BAA-269F04235BB4}">
      <dgm:prSet/>
      <dgm:spPr/>
      <dgm:t>
        <a:bodyPr/>
        <a:lstStyle/>
        <a:p>
          <a:endParaRPr lang="ru-RU"/>
        </a:p>
      </dgm:t>
    </dgm:pt>
    <dgm:pt modelId="{025A836B-07D8-4651-9E30-1C6F1DB5D7D7}" type="sibTrans" cxnId="{FD074C17-7C56-403F-8BAA-269F04235BB4}">
      <dgm:prSet/>
      <dgm:spPr/>
      <dgm:t>
        <a:bodyPr/>
        <a:lstStyle/>
        <a:p>
          <a:endParaRPr lang="ru-RU"/>
        </a:p>
      </dgm:t>
    </dgm:pt>
    <dgm:pt modelId="{BC1A38C6-983C-4FEB-B7C0-AB75C53B5E4D}" type="pres">
      <dgm:prSet presAssocID="{7477357E-9A26-4CE3-9637-D74A1EBF93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48E69-DA8B-48CC-A858-4D347B9C3EFE}" type="pres">
      <dgm:prSet presAssocID="{7949CD6A-0E8A-42DF-BFC2-98DCA8126F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AB9A7-D0B4-4927-8354-DF222D232862}" type="pres">
      <dgm:prSet presAssocID="{66EE40C6-09A5-45AE-8C49-A13932EBB8B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DE506A2-928A-4338-8338-82CC037AF496}" type="pres">
      <dgm:prSet presAssocID="{66EE40C6-09A5-45AE-8C49-A13932EBB8B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0F1CD03-A226-4638-95E1-6B88495E678C}" type="pres">
      <dgm:prSet presAssocID="{2690A08C-BF63-4149-B3EB-4B9F057207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F4BEE-7FAD-4585-843E-74E5A26227D4}" type="pres">
      <dgm:prSet presAssocID="{B6A6D014-9AF4-4ADC-8A04-263FE82F985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BB5C104-7560-449A-A0DF-523366F938EF}" type="pres">
      <dgm:prSet presAssocID="{B6A6D014-9AF4-4ADC-8A04-263FE82F985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7AE5C1A-662E-4F14-AF2C-75AD6941E1D7}" type="pres">
      <dgm:prSet presAssocID="{9D6A8CF5-EEF0-4927-92C3-7845BE09B2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0BE1A-5FDB-46D5-8C2E-A1946BC74844}" type="pres">
      <dgm:prSet presAssocID="{025A836B-07D8-4651-9E30-1C6F1DB5D7D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0610BB6-7EA4-4B87-A712-D7D8C33D0A58}" type="pres">
      <dgm:prSet presAssocID="{025A836B-07D8-4651-9E30-1C6F1DB5D7D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B3D3773-DDF0-49FD-84A2-EA44A52DF0CC}" type="presOf" srcId="{B6A6D014-9AF4-4ADC-8A04-263FE82F9854}" destId="{6BB5C104-7560-449A-A0DF-523366F938EF}" srcOrd="1" destOrd="0" presId="urn:microsoft.com/office/officeart/2005/8/layout/cycle2"/>
    <dgm:cxn modelId="{1AE3A698-179C-409D-867F-75EBD3FE7F71}" type="presOf" srcId="{7949CD6A-0E8A-42DF-BFC2-98DCA8126FCC}" destId="{64E48E69-DA8B-48CC-A858-4D347B9C3EFE}" srcOrd="0" destOrd="0" presId="urn:microsoft.com/office/officeart/2005/8/layout/cycle2"/>
    <dgm:cxn modelId="{AA22C24F-9319-41CF-96A1-524A1E0BCC88}" type="presOf" srcId="{9D6A8CF5-EEF0-4927-92C3-7845BE09B2C0}" destId="{F7AE5C1A-662E-4F14-AF2C-75AD6941E1D7}" srcOrd="0" destOrd="0" presId="urn:microsoft.com/office/officeart/2005/8/layout/cycle2"/>
    <dgm:cxn modelId="{4AD6F215-F635-4CB1-A317-7B125DAD64D1}" type="presOf" srcId="{7477357E-9A26-4CE3-9637-D74A1EBF93CD}" destId="{BC1A38C6-983C-4FEB-B7C0-AB75C53B5E4D}" srcOrd="0" destOrd="0" presId="urn:microsoft.com/office/officeart/2005/8/layout/cycle2"/>
    <dgm:cxn modelId="{F88C0755-37BF-418D-822B-CF0B29034F61}" type="presOf" srcId="{2690A08C-BF63-4149-B3EB-4B9F05720757}" destId="{40F1CD03-A226-4638-95E1-6B88495E678C}" srcOrd="0" destOrd="0" presId="urn:microsoft.com/office/officeart/2005/8/layout/cycle2"/>
    <dgm:cxn modelId="{FD074C17-7C56-403F-8BAA-269F04235BB4}" srcId="{7477357E-9A26-4CE3-9637-D74A1EBF93CD}" destId="{9D6A8CF5-EEF0-4927-92C3-7845BE09B2C0}" srcOrd="2" destOrd="0" parTransId="{89162D33-74C9-4181-A3B6-3396FEC410B9}" sibTransId="{025A836B-07D8-4651-9E30-1C6F1DB5D7D7}"/>
    <dgm:cxn modelId="{5F8B999B-14B2-473A-8BE9-160965C691F6}" type="presOf" srcId="{66EE40C6-09A5-45AE-8C49-A13932EBB8BE}" destId="{343AB9A7-D0B4-4927-8354-DF222D232862}" srcOrd="0" destOrd="0" presId="urn:microsoft.com/office/officeart/2005/8/layout/cycle2"/>
    <dgm:cxn modelId="{CA9B3262-177D-4A90-9480-89B0FF9977C8}" srcId="{7477357E-9A26-4CE3-9637-D74A1EBF93CD}" destId="{2690A08C-BF63-4149-B3EB-4B9F05720757}" srcOrd="1" destOrd="0" parTransId="{39C28D93-575E-421A-B7D5-A3B3356AD2B4}" sibTransId="{B6A6D014-9AF4-4ADC-8A04-263FE82F9854}"/>
    <dgm:cxn modelId="{14841911-0676-4150-8A35-4C2E68D8BE19}" type="presOf" srcId="{025A836B-07D8-4651-9E30-1C6F1DB5D7D7}" destId="{F740BE1A-5FDB-46D5-8C2E-A1946BC74844}" srcOrd="0" destOrd="0" presId="urn:microsoft.com/office/officeart/2005/8/layout/cycle2"/>
    <dgm:cxn modelId="{EF5B86AF-94CF-462B-B889-9BE31FA6C959}" type="presOf" srcId="{66EE40C6-09A5-45AE-8C49-A13932EBB8BE}" destId="{9DE506A2-928A-4338-8338-82CC037AF496}" srcOrd="1" destOrd="0" presId="urn:microsoft.com/office/officeart/2005/8/layout/cycle2"/>
    <dgm:cxn modelId="{895E89D9-9717-4165-819D-F0C3F1024FBD}" type="presOf" srcId="{025A836B-07D8-4651-9E30-1C6F1DB5D7D7}" destId="{70610BB6-7EA4-4B87-A712-D7D8C33D0A58}" srcOrd="1" destOrd="0" presId="urn:microsoft.com/office/officeart/2005/8/layout/cycle2"/>
    <dgm:cxn modelId="{254BDF61-6013-4C62-8824-E3BFC8964AE5}" srcId="{7477357E-9A26-4CE3-9637-D74A1EBF93CD}" destId="{7949CD6A-0E8A-42DF-BFC2-98DCA8126FCC}" srcOrd="0" destOrd="0" parTransId="{45A1FFF0-53CC-41C2-827D-4100317E5224}" sibTransId="{66EE40C6-09A5-45AE-8C49-A13932EBB8BE}"/>
    <dgm:cxn modelId="{4FCF5591-748D-4168-B68A-867BC66CFA94}" type="presOf" srcId="{B6A6D014-9AF4-4ADC-8A04-263FE82F9854}" destId="{C5AF4BEE-7FAD-4585-843E-74E5A26227D4}" srcOrd="0" destOrd="0" presId="urn:microsoft.com/office/officeart/2005/8/layout/cycle2"/>
    <dgm:cxn modelId="{DCD77AA8-0236-4A35-BFF6-0C48E1F5B2BB}" type="presParOf" srcId="{BC1A38C6-983C-4FEB-B7C0-AB75C53B5E4D}" destId="{64E48E69-DA8B-48CC-A858-4D347B9C3EFE}" srcOrd="0" destOrd="0" presId="urn:microsoft.com/office/officeart/2005/8/layout/cycle2"/>
    <dgm:cxn modelId="{0DAEE057-27CE-4C06-BD6C-96AB7370FCE7}" type="presParOf" srcId="{BC1A38C6-983C-4FEB-B7C0-AB75C53B5E4D}" destId="{343AB9A7-D0B4-4927-8354-DF222D232862}" srcOrd="1" destOrd="0" presId="urn:microsoft.com/office/officeart/2005/8/layout/cycle2"/>
    <dgm:cxn modelId="{68A0A101-BFCF-40EF-B8AC-6C2D682F7185}" type="presParOf" srcId="{343AB9A7-D0B4-4927-8354-DF222D232862}" destId="{9DE506A2-928A-4338-8338-82CC037AF496}" srcOrd="0" destOrd="0" presId="urn:microsoft.com/office/officeart/2005/8/layout/cycle2"/>
    <dgm:cxn modelId="{2C5F757A-396A-4F99-B1F1-5AE883A80FE5}" type="presParOf" srcId="{BC1A38C6-983C-4FEB-B7C0-AB75C53B5E4D}" destId="{40F1CD03-A226-4638-95E1-6B88495E678C}" srcOrd="2" destOrd="0" presId="urn:microsoft.com/office/officeart/2005/8/layout/cycle2"/>
    <dgm:cxn modelId="{1DC121EC-611A-4311-8AF0-5247AF43A875}" type="presParOf" srcId="{BC1A38C6-983C-4FEB-B7C0-AB75C53B5E4D}" destId="{C5AF4BEE-7FAD-4585-843E-74E5A26227D4}" srcOrd="3" destOrd="0" presId="urn:microsoft.com/office/officeart/2005/8/layout/cycle2"/>
    <dgm:cxn modelId="{B575CD1F-5B14-4D38-838D-CB7AB2F9013F}" type="presParOf" srcId="{C5AF4BEE-7FAD-4585-843E-74E5A26227D4}" destId="{6BB5C104-7560-449A-A0DF-523366F938EF}" srcOrd="0" destOrd="0" presId="urn:microsoft.com/office/officeart/2005/8/layout/cycle2"/>
    <dgm:cxn modelId="{291B8C35-B848-4170-9D28-F95013E7EC50}" type="presParOf" srcId="{BC1A38C6-983C-4FEB-B7C0-AB75C53B5E4D}" destId="{F7AE5C1A-662E-4F14-AF2C-75AD6941E1D7}" srcOrd="4" destOrd="0" presId="urn:microsoft.com/office/officeart/2005/8/layout/cycle2"/>
    <dgm:cxn modelId="{46E7737A-111F-4676-8C6A-558A37577E4C}" type="presParOf" srcId="{BC1A38C6-983C-4FEB-B7C0-AB75C53B5E4D}" destId="{F740BE1A-5FDB-46D5-8C2E-A1946BC74844}" srcOrd="5" destOrd="0" presId="urn:microsoft.com/office/officeart/2005/8/layout/cycle2"/>
    <dgm:cxn modelId="{7FC32FE3-FE98-4880-8F77-B4E8DF1077AD}" type="presParOf" srcId="{F740BE1A-5FDB-46D5-8C2E-A1946BC74844}" destId="{70610BB6-7EA4-4B87-A712-D7D8C33D0A5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3CB57-F42C-42CD-8EE5-6A82D1515205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11DFD6-1385-455C-928D-BD86DF8C0634}">
      <dgm:prSet custT="1"/>
      <dgm:spPr/>
      <dgm:t>
        <a:bodyPr/>
        <a:lstStyle/>
        <a:p>
          <a:pPr algn="l" rtl="0"/>
          <a:r>
            <a:rPr lang="ru-RU" sz="6000" dirty="0" smtClean="0"/>
            <a:t>Опасности </a:t>
          </a:r>
          <a:r>
            <a:rPr lang="ru-RU" sz="6000" dirty="0" err="1" smtClean="0"/>
            <a:t>спуско</a:t>
          </a:r>
          <a:r>
            <a:rPr lang="ru-RU" sz="6000" dirty="0" smtClean="0"/>
            <a:t>-подъёмных операций</a:t>
          </a:r>
          <a:endParaRPr lang="ru-RU" sz="6000" dirty="0"/>
        </a:p>
      </dgm:t>
    </dgm:pt>
    <dgm:pt modelId="{25E07B42-39FF-4FBA-B934-1A10F48DB5A5}" type="parTrans" cxnId="{7BEC6B2E-7D85-45A8-9C14-9E6803DB308C}">
      <dgm:prSet/>
      <dgm:spPr/>
      <dgm:t>
        <a:bodyPr/>
        <a:lstStyle/>
        <a:p>
          <a:endParaRPr lang="ru-RU"/>
        </a:p>
      </dgm:t>
    </dgm:pt>
    <dgm:pt modelId="{4188D297-D806-414C-8338-85A8FFB380AB}" type="sibTrans" cxnId="{7BEC6B2E-7D85-45A8-9C14-9E6803DB308C}">
      <dgm:prSet/>
      <dgm:spPr/>
      <dgm:t>
        <a:bodyPr/>
        <a:lstStyle/>
        <a:p>
          <a:endParaRPr lang="ru-RU"/>
        </a:p>
      </dgm:t>
    </dgm:pt>
    <dgm:pt modelId="{A355C9E0-23FE-4DA0-9792-D20A79E8B49F}" type="pres">
      <dgm:prSet presAssocID="{28C3CB57-F42C-42CD-8EE5-6A82D151520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ADDAA-1343-4020-B6A7-F6C57AF41B21}" type="pres">
      <dgm:prSet presAssocID="{7011DFD6-1385-455C-928D-BD86DF8C0634}" presName="circle1" presStyleLbl="node1" presStyleIdx="0" presStyleCnt="1"/>
      <dgm:spPr/>
    </dgm:pt>
    <dgm:pt modelId="{451921D0-DDB2-40DF-9D5F-E88BE7A0F55C}" type="pres">
      <dgm:prSet presAssocID="{7011DFD6-1385-455C-928D-BD86DF8C0634}" presName="space" presStyleCnt="0"/>
      <dgm:spPr/>
    </dgm:pt>
    <dgm:pt modelId="{C4A49F95-6DC0-4D06-A1FB-36AB4A7DC0BB}" type="pres">
      <dgm:prSet presAssocID="{7011DFD6-1385-455C-928D-BD86DF8C0634}" presName="rect1" presStyleLbl="alignAcc1" presStyleIdx="0" presStyleCnt="1"/>
      <dgm:spPr/>
      <dgm:t>
        <a:bodyPr/>
        <a:lstStyle/>
        <a:p>
          <a:endParaRPr lang="ru-RU"/>
        </a:p>
      </dgm:t>
    </dgm:pt>
    <dgm:pt modelId="{8235CD76-6C5D-4B2A-B0B9-A48A21E39972}" type="pres">
      <dgm:prSet presAssocID="{7011DFD6-1385-455C-928D-BD86DF8C063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C35EF6-B5EC-4601-92CA-3B895523AFBD}" type="presOf" srcId="{28C3CB57-F42C-42CD-8EE5-6A82D1515205}" destId="{A355C9E0-23FE-4DA0-9792-D20A79E8B49F}" srcOrd="0" destOrd="0" presId="urn:microsoft.com/office/officeart/2005/8/layout/target3"/>
    <dgm:cxn modelId="{7BEC6B2E-7D85-45A8-9C14-9E6803DB308C}" srcId="{28C3CB57-F42C-42CD-8EE5-6A82D1515205}" destId="{7011DFD6-1385-455C-928D-BD86DF8C0634}" srcOrd="0" destOrd="0" parTransId="{25E07B42-39FF-4FBA-B934-1A10F48DB5A5}" sibTransId="{4188D297-D806-414C-8338-85A8FFB380AB}"/>
    <dgm:cxn modelId="{BC2C0535-7CBA-4FA2-8E27-96B8F28790DC}" type="presOf" srcId="{7011DFD6-1385-455C-928D-BD86DF8C0634}" destId="{8235CD76-6C5D-4B2A-B0B9-A48A21E39972}" srcOrd="1" destOrd="0" presId="urn:microsoft.com/office/officeart/2005/8/layout/target3"/>
    <dgm:cxn modelId="{A1E2EA66-AB2A-42D9-8110-20CE34F29232}" type="presOf" srcId="{7011DFD6-1385-455C-928D-BD86DF8C0634}" destId="{C4A49F95-6DC0-4D06-A1FB-36AB4A7DC0BB}" srcOrd="0" destOrd="0" presId="urn:microsoft.com/office/officeart/2005/8/layout/target3"/>
    <dgm:cxn modelId="{64995757-07E7-448A-A929-19F2F51EB164}" type="presParOf" srcId="{A355C9E0-23FE-4DA0-9792-D20A79E8B49F}" destId="{B57ADDAA-1343-4020-B6A7-F6C57AF41B21}" srcOrd="0" destOrd="0" presId="urn:microsoft.com/office/officeart/2005/8/layout/target3"/>
    <dgm:cxn modelId="{C130227F-CED0-427E-B127-C6DBE3B7D3C2}" type="presParOf" srcId="{A355C9E0-23FE-4DA0-9792-D20A79E8B49F}" destId="{451921D0-DDB2-40DF-9D5F-E88BE7A0F55C}" srcOrd="1" destOrd="0" presId="urn:microsoft.com/office/officeart/2005/8/layout/target3"/>
    <dgm:cxn modelId="{2B8F544B-9C37-427B-B25B-1076AAB6CA98}" type="presParOf" srcId="{A355C9E0-23FE-4DA0-9792-D20A79E8B49F}" destId="{C4A49F95-6DC0-4D06-A1FB-36AB4A7DC0BB}" srcOrd="2" destOrd="0" presId="urn:microsoft.com/office/officeart/2005/8/layout/target3"/>
    <dgm:cxn modelId="{84B22DF9-559E-4927-A8D5-39A57B1D4D9E}" type="presParOf" srcId="{A355C9E0-23FE-4DA0-9792-D20A79E8B49F}" destId="{8235CD76-6C5D-4B2A-B0B9-A48A21E3997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2995A-6672-4189-A55C-65DD9C434611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83C16F7-89EB-43FD-946B-178727DC3E1A}">
      <dgm:prSet custT="1"/>
      <dgm:spPr/>
      <dgm:t>
        <a:bodyPr/>
        <a:lstStyle/>
        <a:p>
          <a:pPr rtl="0"/>
          <a:r>
            <a:rPr lang="ru-RU" sz="3200" smtClean="0"/>
            <a:t>Изучили актуальные проблемы, связанные с добычей нефти</a:t>
          </a:r>
          <a:endParaRPr lang="ru-RU" sz="3200" dirty="0"/>
        </a:p>
      </dgm:t>
    </dgm:pt>
    <dgm:pt modelId="{4787D9AC-DF52-42DA-8598-3FAD83B0678C}" type="parTrans" cxnId="{1818A4DF-A489-48E7-9F1D-032C75411C69}">
      <dgm:prSet/>
      <dgm:spPr/>
      <dgm:t>
        <a:bodyPr/>
        <a:lstStyle/>
        <a:p>
          <a:endParaRPr lang="ru-RU" sz="2800"/>
        </a:p>
      </dgm:t>
    </dgm:pt>
    <dgm:pt modelId="{CC523CE4-B973-44C2-9BA4-49C49557BE90}" type="sibTrans" cxnId="{1818A4DF-A489-48E7-9F1D-032C75411C69}">
      <dgm:prSet/>
      <dgm:spPr/>
      <dgm:t>
        <a:bodyPr/>
        <a:lstStyle/>
        <a:p>
          <a:endParaRPr lang="ru-RU" sz="2800"/>
        </a:p>
      </dgm:t>
    </dgm:pt>
    <dgm:pt modelId="{91EC43A6-70B4-4344-AF79-3F6BA5A7A956}">
      <dgm:prSet custT="1"/>
      <dgm:spPr/>
      <dgm:t>
        <a:bodyPr/>
        <a:lstStyle/>
        <a:p>
          <a:pPr rtl="0"/>
          <a:r>
            <a:rPr lang="ru-RU" sz="3200" dirty="0" smtClean="0"/>
            <a:t>Определили главную проблему опасности </a:t>
          </a:r>
          <a:r>
            <a:rPr lang="ru-RU" sz="3200" dirty="0" err="1" smtClean="0"/>
            <a:t>спуско</a:t>
          </a:r>
          <a:r>
            <a:rPr lang="ru-RU" sz="3200" dirty="0" smtClean="0"/>
            <a:t>-подъёмных операций</a:t>
          </a:r>
          <a:endParaRPr lang="ru-RU" sz="3200" dirty="0"/>
        </a:p>
      </dgm:t>
    </dgm:pt>
    <dgm:pt modelId="{255C9594-1CA1-41BA-90BE-221E96592F83}" type="parTrans" cxnId="{1A0353FB-332C-49BB-94D6-5F7771F1177D}">
      <dgm:prSet/>
      <dgm:spPr/>
      <dgm:t>
        <a:bodyPr/>
        <a:lstStyle/>
        <a:p>
          <a:endParaRPr lang="ru-RU" sz="2800"/>
        </a:p>
      </dgm:t>
    </dgm:pt>
    <dgm:pt modelId="{BC2ECCAF-065F-4953-999A-6D0931D3BF5E}" type="sibTrans" cxnId="{1A0353FB-332C-49BB-94D6-5F7771F1177D}">
      <dgm:prSet/>
      <dgm:spPr/>
      <dgm:t>
        <a:bodyPr/>
        <a:lstStyle/>
        <a:p>
          <a:endParaRPr lang="ru-RU" sz="2800"/>
        </a:p>
      </dgm:t>
    </dgm:pt>
    <dgm:pt modelId="{A1389B70-E87B-4311-9A5E-A9AD2EE99695}">
      <dgm:prSet custT="1"/>
      <dgm:spPr/>
      <dgm:t>
        <a:bodyPr/>
        <a:lstStyle/>
        <a:p>
          <a:pPr rtl="0"/>
          <a:r>
            <a:rPr lang="ru-RU" sz="3200" dirty="0" smtClean="0"/>
            <a:t>Сконструировали и запрограммировали Автономный комплекс для </a:t>
          </a:r>
          <a:r>
            <a:rPr lang="ru-RU" sz="3200" dirty="0" err="1" smtClean="0"/>
            <a:t>спуско</a:t>
          </a:r>
          <a:r>
            <a:rPr lang="ru-RU" sz="3200" dirty="0" smtClean="0"/>
            <a:t>-подъёмных операций</a:t>
          </a:r>
          <a:endParaRPr lang="ru-RU" sz="3200" dirty="0"/>
        </a:p>
      </dgm:t>
    </dgm:pt>
    <dgm:pt modelId="{D19953F0-CADE-4A19-9713-140625CDC0A3}" type="parTrans" cxnId="{1B4D7062-6A00-4C06-8FC9-A77142378DAF}">
      <dgm:prSet/>
      <dgm:spPr/>
      <dgm:t>
        <a:bodyPr/>
        <a:lstStyle/>
        <a:p>
          <a:endParaRPr lang="ru-RU" sz="2800"/>
        </a:p>
      </dgm:t>
    </dgm:pt>
    <dgm:pt modelId="{9AF1A899-F369-4390-AA89-B60AD46D3FBF}" type="sibTrans" cxnId="{1B4D7062-6A00-4C06-8FC9-A77142378DAF}">
      <dgm:prSet/>
      <dgm:spPr/>
      <dgm:t>
        <a:bodyPr/>
        <a:lstStyle/>
        <a:p>
          <a:endParaRPr lang="ru-RU" sz="2800"/>
        </a:p>
      </dgm:t>
    </dgm:pt>
    <dgm:pt modelId="{B2EE2A56-3EB7-43E1-A17D-61441B36C5A9}" type="pres">
      <dgm:prSet presAssocID="{8562995A-6672-4189-A55C-65DD9C4346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DB70DF-1279-4D34-B64C-1EA3AEC424A2}" type="pres">
      <dgm:prSet presAssocID="{E83C16F7-89EB-43FD-946B-178727DC3E1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07043-C80C-4696-B251-5BAA3A142465}" type="pres">
      <dgm:prSet presAssocID="{CC523CE4-B973-44C2-9BA4-49C49557BE90}" presName="spacer" presStyleCnt="0"/>
      <dgm:spPr/>
      <dgm:t>
        <a:bodyPr/>
        <a:lstStyle/>
        <a:p>
          <a:endParaRPr lang="ru-RU"/>
        </a:p>
      </dgm:t>
    </dgm:pt>
    <dgm:pt modelId="{3A2CC18A-2B71-4978-BD78-37FB735A0EA3}" type="pres">
      <dgm:prSet presAssocID="{91EC43A6-70B4-4344-AF79-3F6BA5A7A9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C5DA4-B71C-4B56-950F-5444407E2F08}" type="pres">
      <dgm:prSet presAssocID="{BC2ECCAF-065F-4953-999A-6D0931D3BF5E}" presName="spacer" presStyleCnt="0"/>
      <dgm:spPr/>
      <dgm:t>
        <a:bodyPr/>
        <a:lstStyle/>
        <a:p>
          <a:endParaRPr lang="ru-RU"/>
        </a:p>
      </dgm:t>
    </dgm:pt>
    <dgm:pt modelId="{626F6363-1FF7-4A73-82A5-072E33CE1D72}" type="pres">
      <dgm:prSet presAssocID="{A1389B70-E87B-4311-9A5E-A9AD2EE9969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E6DE5-E6D8-427B-B915-AD22E0A6BEBD}" type="presOf" srcId="{E83C16F7-89EB-43FD-946B-178727DC3E1A}" destId="{F7DB70DF-1279-4D34-B64C-1EA3AEC424A2}" srcOrd="0" destOrd="0" presId="urn:microsoft.com/office/officeart/2005/8/layout/vList2"/>
    <dgm:cxn modelId="{1A0353FB-332C-49BB-94D6-5F7771F1177D}" srcId="{8562995A-6672-4189-A55C-65DD9C434611}" destId="{91EC43A6-70B4-4344-AF79-3F6BA5A7A956}" srcOrd="1" destOrd="0" parTransId="{255C9594-1CA1-41BA-90BE-221E96592F83}" sibTransId="{BC2ECCAF-065F-4953-999A-6D0931D3BF5E}"/>
    <dgm:cxn modelId="{E89CD952-80D8-40F5-B2E2-DDE9BB1D9846}" type="presOf" srcId="{91EC43A6-70B4-4344-AF79-3F6BA5A7A956}" destId="{3A2CC18A-2B71-4978-BD78-37FB735A0EA3}" srcOrd="0" destOrd="0" presId="urn:microsoft.com/office/officeart/2005/8/layout/vList2"/>
    <dgm:cxn modelId="{1B4D7062-6A00-4C06-8FC9-A77142378DAF}" srcId="{8562995A-6672-4189-A55C-65DD9C434611}" destId="{A1389B70-E87B-4311-9A5E-A9AD2EE99695}" srcOrd="2" destOrd="0" parTransId="{D19953F0-CADE-4A19-9713-140625CDC0A3}" sibTransId="{9AF1A899-F369-4390-AA89-B60AD46D3FBF}"/>
    <dgm:cxn modelId="{925517C5-8936-4E09-97DB-4EEE7226E420}" type="presOf" srcId="{A1389B70-E87B-4311-9A5E-A9AD2EE99695}" destId="{626F6363-1FF7-4A73-82A5-072E33CE1D72}" srcOrd="0" destOrd="0" presId="urn:microsoft.com/office/officeart/2005/8/layout/vList2"/>
    <dgm:cxn modelId="{1818A4DF-A489-48E7-9F1D-032C75411C69}" srcId="{8562995A-6672-4189-A55C-65DD9C434611}" destId="{E83C16F7-89EB-43FD-946B-178727DC3E1A}" srcOrd="0" destOrd="0" parTransId="{4787D9AC-DF52-42DA-8598-3FAD83B0678C}" sibTransId="{CC523CE4-B973-44C2-9BA4-49C49557BE90}"/>
    <dgm:cxn modelId="{DE322809-0A16-4F68-B3E5-6C3EDBDA739D}" type="presOf" srcId="{8562995A-6672-4189-A55C-65DD9C434611}" destId="{B2EE2A56-3EB7-43E1-A17D-61441B36C5A9}" srcOrd="0" destOrd="0" presId="urn:microsoft.com/office/officeart/2005/8/layout/vList2"/>
    <dgm:cxn modelId="{57142AA2-7615-4F16-AB10-8808A407809B}" type="presParOf" srcId="{B2EE2A56-3EB7-43E1-A17D-61441B36C5A9}" destId="{F7DB70DF-1279-4D34-B64C-1EA3AEC424A2}" srcOrd="0" destOrd="0" presId="urn:microsoft.com/office/officeart/2005/8/layout/vList2"/>
    <dgm:cxn modelId="{2CA6FF77-4C87-4737-BDDA-DB13CAE9C2A5}" type="presParOf" srcId="{B2EE2A56-3EB7-43E1-A17D-61441B36C5A9}" destId="{13E07043-C80C-4696-B251-5BAA3A142465}" srcOrd="1" destOrd="0" presId="urn:microsoft.com/office/officeart/2005/8/layout/vList2"/>
    <dgm:cxn modelId="{74DD578E-02EC-4981-8C1E-E7A4E50B144E}" type="presParOf" srcId="{B2EE2A56-3EB7-43E1-A17D-61441B36C5A9}" destId="{3A2CC18A-2B71-4978-BD78-37FB735A0EA3}" srcOrd="2" destOrd="0" presId="urn:microsoft.com/office/officeart/2005/8/layout/vList2"/>
    <dgm:cxn modelId="{17807981-CC0C-4647-87DB-0D3FC61D56BA}" type="presParOf" srcId="{B2EE2A56-3EB7-43E1-A17D-61441B36C5A9}" destId="{1E1C5DA4-B71C-4B56-950F-5444407E2F08}" srcOrd="3" destOrd="0" presId="urn:microsoft.com/office/officeart/2005/8/layout/vList2"/>
    <dgm:cxn modelId="{93608EDE-747A-4651-B99F-92DECD731056}" type="presParOf" srcId="{B2EE2A56-3EB7-43E1-A17D-61441B36C5A9}" destId="{626F6363-1FF7-4A73-82A5-072E33CE1D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48E69-DA8B-48CC-A858-4D347B9C3EFE}">
      <dsp:nvSpPr>
        <dsp:cNvPr id="0" name=""/>
        <dsp:cNvSpPr/>
      </dsp:nvSpPr>
      <dsp:spPr>
        <a:xfrm>
          <a:off x="4056393" y="33"/>
          <a:ext cx="2252146" cy="22521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Добыча большего количества «чёрного золота»</a:t>
          </a:r>
          <a:endParaRPr lang="ru-RU" sz="2400" kern="1200" dirty="0"/>
        </a:p>
      </dsp:txBody>
      <dsp:txXfrm>
        <a:off x="4386212" y="329852"/>
        <a:ext cx="1592508" cy="1592508"/>
      </dsp:txXfrm>
    </dsp:sp>
    <dsp:sp modelId="{343AB9A7-D0B4-4927-8354-DF222D232862}">
      <dsp:nvSpPr>
        <dsp:cNvPr id="0" name=""/>
        <dsp:cNvSpPr/>
      </dsp:nvSpPr>
      <dsp:spPr>
        <a:xfrm rot="3600000">
          <a:off x="5720149" y="2194556"/>
          <a:ext cx="597217" cy="760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764940" y="2268995"/>
        <a:ext cx="418052" cy="456059"/>
      </dsp:txXfrm>
    </dsp:sp>
    <dsp:sp modelId="{40F1CD03-A226-4638-95E1-6B88495E678C}">
      <dsp:nvSpPr>
        <dsp:cNvPr id="0" name=""/>
        <dsp:cNvSpPr/>
      </dsp:nvSpPr>
      <dsp:spPr>
        <a:xfrm>
          <a:off x="5745879" y="2926309"/>
          <a:ext cx="2252146" cy="22521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Трудоемкая работа по капитальному ремонту скважин</a:t>
          </a:r>
          <a:endParaRPr lang="ru-RU" sz="2000" kern="1200" dirty="0"/>
        </a:p>
      </dsp:txBody>
      <dsp:txXfrm>
        <a:off x="6075698" y="3256128"/>
        <a:ext cx="1592508" cy="1592508"/>
      </dsp:txXfrm>
    </dsp:sp>
    <dsp:sp modelId="{C5AF4BEE-7FAD-4585-843E-74E5A26227D4}">
      <dsp:nvSpPr>
        <dsp:cNvPr id="0" name=""/>
        <dsp:cNvSpPr/>
      </dsp:nvSpPr>
      <dsp:spPr>
        <a:xfrm rot="10800000">
          <a:off x="4900760" y="3672332"/>
          <a:ext cx="597217" cy="760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5079925" y="3824352"/>
        <a:ext cx="418052" cy="456059"/>
      </dsp:txXfrm>
    </dsp:sp>
    <dsp:sp modelId="{F7AE5C1A-662E-4F14-AF2C-75AD6941E1D7}">
      <dsp:nvSpPr>
        <dsp:cNvPr id="0" name=""/>
        <dsp:cNvSpPr/>
      </dsp:nvSpPr>
      <dsp:spPr>
        <a:xfrm>
          <a:off x="2366907" y="2926309"/>
          <a:ext cx="2252146" cy="22521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Опасности </a:t>
          </a:r>
          <a:r>
            <a:rPr lang="ru-RU" sz="2400" kern="1200" dirty="0" err="1" smtClean="0"/>
            <a:t>спуско</a:t>
          </a:r>
          <a:r>
            <a:rPr lang="ru-RU" sz="2400" kern="1200" dirty="0" smtClean="0"/>
            <a:t>-подъёмных операций</a:t>
          </a:r>
          <a:endParaRPr lang="ru-RU" sz="2400" kern="1200" dirty="0"/>
        </a:p>
      </dsp:txBody>
      <dsp:txXfrm>
        <a:off x="2696726" y="3256128"/>
        <a:ext cx="1592508" cy="1592508"/>
      </dsp:txXfrm>
    </dsp:sp>
    <dsp:sp modelId="{F740BE1A-5FDB-46D5-8C2E-A1946BC74844}">
      <dsp:nvSpPr>
        <dsp:cNvPr id="0" name=""/>
        <dsp:cNvSpPr/>
      </dsp:nvSpPr>
      <dsp:spPr>
        <a:xfrm rot="18000000">
          <a:off x="4030663" y="2223832"/>
          <a:ext cx="597217" cy="760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4075454" y="2453433"/>
        <a:ext cx="418052" cy="456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ADDAA-1343-4020-B6A7-F6C57AF41B21}">
      <dsp:nvSpPr>
        <dsp:cNvPr id="0" name=""/>
        <dsp:cNvSpPr/>
      </dsp:nvSpPr>
      <dsp:spPr>
        <a:xfrm>
          <a:off x="0" y="0"/>
          <a:ext cx="3814617" cy="38146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49F95-6DC0-4D06-A1FB-36AB4A7DC0BB}">
      <dsp:nvSpPr>
        <dsp:cNvPr id="0" name=""/>
        <dsp:cNvSpPr/>
      </dsp:nvSpPr>
      <dsp:spPr>
        <a:xfrm>
          <a:off x="1907308" y="0"/>
          <a:ext cx="8160327" cy="38146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Опасности </a:t>
          </a:r>
          <a:r>
            <a:rPr lang="ru-RU" sz="6000" kern="1200" dirty="0" err="1" smtClean="0"/>
            <a:t>спуско</a:t>
          </a:r>
          <a:r>
            <a:rPr lang="ru-RU" sz="6000" kern="1200" dirty="0" smtClean="0"/>
            <a:t>-подъёмных операций</a:t>
          </a:r>
          <a:endParaRPr lang="ru-RU" sz="6000" kern="1200" dirty="0"/>
        </a:p>
      </dsp:txBody>
      <dsp:txXfrm>
        <a:off x="1907308" y="0"/>
        <a:ext cx="8160327" cy="3814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B70DF-1279-4D34-B64C-1EA3AEC424A2}">
      <dsp:nvSpPr>
        <dsp:cNvPr id="0" name=""/>
        <dsp:cNvSpPr/>
      </dsp:nvSpPr>
      <dsp:spPr>
        <a:xfrm>
          <a:off x="0" y="170348"/>
          <a:ext cx="10515600" cy="12928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Изучили актуальные проблемы, связанные с добычей нефти</a:t>
          </a:r>
          <a:endParaRPr lang="ru-RU" sz="3200" kern="1200" dirty="0"/>
        </a:p>
      </dsp:txBody>
      <dsp:txXfrm>
        <a:off x="63112" y="233460"/>
        <a:ext cx="10389376" cy="1166626"/>
      </dsp:txXfrm>
    </dsp:sp>
    <dsp:sp modelId="{3A2CC18A-2B71-4978-BD78-37FB735A0EA3}">
      <dsp:nvSpPr>
        <dsp:cNvPr id="0" name=""/>
        <dsp:cNvSpPr/>
      </dsp:nvSpPr>
      <dsp:spPr>
        <a:xfrm>
          <a:off x="0" y="1650398"/>
          <a:ext cx="10515600" cy="12928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Определили главную проблему опасности </a:t>
          </a:r>
          <a:r>
            <a:rPr lang="ru-RU" sz="3200" kern="1200" dirty="0" err="1" smtClean="0"/>
            <a:t>спуско</a:t>
          </a:r>
          <a:r>
            <a:rPr lang="ru-RU" sz="3200" kern="1200" dirty="0" smtClean="0"/>
            <a:t>-подъёмных операций</a:t>
          </a:r>
          <a:endParaRPr lang="ru-RU" sz="3200" kern="1200" dirty="0"/>
        </a:p>
      </dsp:txBody>
      <dsp:txXfrm>
        <a:off x="63112" y="1713510"/>
        <a:ext cx="10389376" cy="1166626"/>
      </dsp:txXfrm>
    </dsp:sp>
    <dsp:sp modelId="{626F6363-1FF7-4A73-82A5-072E33CE1D72}">
      <dsp:nvSpPr>
        <dsp:cNvPr id="0" name=""/>
        <dsp:cNvSpPr/>
      </dsp:nvSpPr>
      <dsp:spPr>
        <a:xfrm>
          <a:off x="0" y="3130448"/>
          <a:ext cx="10515600" cy="12928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Сконструировали и запрограммировали Автономный комплекс для </a:t>
          </a:r>
          <a:r>
            <a:rPr lang="ru-RU" sz="3200" kern="1200" dirty="0" err="1" smtClean="0"/>
            <a:t>спуско</a:t>
          </a:r>
          <a:r>
            <a:rPr lang="ru-RU" sz="3200" kern="1200" dirty="0" smtClean="0"/>
            <a:t>-подъёмных операций</a:t>
          </a:r>
          <a:endParaRPr lang="ru-RU" sz="3200" kern="1200" dirty="0"/>
        </a:p>
      </dsp:txBody>
      <dsp:txXfrm>
        <a:off x="63112" y="3193560"/>
        <a:ext cx="10389376" cy="116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32FCBB-F8F6-4EA4-9106-E8F8811C0D0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07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1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8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4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32FCBB-F8F6-4EA4-9106-E8F8811C0D0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486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0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4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5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632FCBB-F8F6-4EA4-9106-E8F8811C0D0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520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632FCBB-F8F6-4EA4-9106-E8F8811C0D0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32FCBB-F8F6-4EA4-9106-E8F8811C0D0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11074" y="2101194"/>
            <a:ext cx="10318418" cy="4394988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8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Автономный </a:t>
            </a:r>
            <a:r>
              <a:rPr lang="ru-RU" sz="80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комплекс для </a:t>
            </a:r>
            <a:r>
              <a:rPr lang="ru-RU" sz="8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8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80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спуско</a:t>
            </a:r>
            <a:r>
              <a:rPr lang="ru-RU" sz="8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-подъёмных </a:t>
            </a:r>
            <a:r>
              <a:rPr lang="ru-RU" sz="80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операций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7A44C01-53D9-47DC-8BF6-6552417D8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776" y="5442309"/>
            <a:ext cx="3330806" cy="742279"/>
          </a:xfr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Нестеров Гордей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Тютченко Роман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338" y="4901056"/>
            <a:ext cx="52729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ГАПОУ ТО "Колледж цифровых и педагогических технологий", клуб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RoboCraft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г. Тюмень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Руководитель команды: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Полиенко Дарья Вячеславовна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" b="25756"/>
          <a:stretch/>
        </p:blipFill>
        <p:spPr>
          <a:xfrm>
            <a:off x="4831061" y="2586182"/>
            <a:ext cx="2678444" cy="2314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10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>
        <p14:flythrough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11074" y="2101194"/>
            <a:ext cx="10318418" cy="4394988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8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Автономный </a:t>
            </a:r>
            <a:r>
              <a:rPr lang="ru-RU" sz="80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комплекс для </a:t>
            </a:r>
            <a:r>
              <a:rPr lang="ru-RU" sz="8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8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80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спуско</a:t>
            </a:r>
            <a:r>
              <a:rPr lang="ru-RU" sz="8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-подъёмных </a:t>
            </a:r>
            <a:r>
              <a:rPr lang="ru-RU" sz="80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операций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7A44C01-53D9-47DC-8BF6-6552417D8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776" y="5442309"/>
            <a:ext cx="3330806" cy="742279"/>
          </a:xfr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Нестеров Гордей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Тютченко Роман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338" y="4901056"/>
            <a:ext cx="52729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ГАПОУ ТО "Колледж цифровых и педагогических технологий", клуб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RoboCraft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г. Тюмень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Руководитель команды: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Полиенко Дарья Вячеславовна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" b="25756"/>
          <a:stretch/>
        </p:blipFill>
        <p:spPr>
          <a:xfrm>
            <a:off x="4831061" y="2586182"/>
            <a:ext cx="2678444" cy="2314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60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>
        <p14:flythrough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928" y="1814235"/>
            <a:ext cx="1129607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6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6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</a:t>
            </a:r>
            <a:r>
              <a:rPr lang="ru-RU" sz="6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внимание</a:t>
            </a:r>
            <a:r>
              <a:rPr lang="ru-RU" sz="6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br>
              <a:rPr lang="ru-RU" sz="6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45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69109" y="540616"/>
            <a:ext cx="10515600" cy="142672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Цель проекта: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Создание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«Автономного комплекса для </a:t>
            </a:r>
            <a:r>
              <a:rPr lang="ru-RU" sz="3100" dirty="0" err="1">
                <a:solidFill>
                  <a:schemeClr val="accent1">
                    <a:lumMod val="50000"/>
                  </a:schemeClr>
                </a:solidFill>
              </a:rPr>
              <a:t>спуско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-подъёмных операций» на базе конструктора </a:t>
            </a:r>
            <a:r>
              <a:rPr lang="ru-RU" sz="3100" dirty="0" err="1">
                <a:solidFill>
                  <a:schemeClr val="accent1">
                    <a:lumMod val="50000"/>
                  </a:schemeClr>
                </a:solidFill>
              </a:rPr>
              <a:t>Lego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1">
                    <a:lumMod val="50000"/>
                  </a:schemeClr>
                </a:solidFill>
              </a:rPr>
              <a:t>Mindstorms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 EV3</a:t>
            </a:r>
            <a:endParaRPr lang="ru-RU" sz="4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069109" y="2442009"/>
            <a:ext cx="10515600" cy="378330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</a:rPr>
              <a:t>Задачи проекта: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</a:rPr>
              <a:t>Изучить </a:t>
            </a:r>
            <a:r>
              <a:rPr lang="ru-RU" sz="3900" dirty="0">
                <a:solidFill>
                  <a:schemeClr val="accent1">
                    <a:lumMod val="50000"/>
                  </a:schemeClr>
                </a:solidFill>
              </a:rPr>
              <a:t>актуальные проблемы, связанные с добычей нефти на данный момент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</a:rPr>
              <a:t>Определить </a:t>
            </a:r>
            <a:r>
              <a:rPr lang="ru-RU" sz="3900" dirty="0">
                <a:solidFill>
                  <a:schemeClr val="accent1">
                    <a:lumMod val="50000"/>
                  </a:schemeClr>
                </a:solidFill>
              </a:rPr>
              <a:t>главную проблему опасности </a:t>
            </a:r>
            <a:r>
              <a:rPr lang="ru-RU" sz="3900" dirty="0" err="1">
                <a:solidFill>
                  <a:schemeClr val="accent1">
                    <a:lumMod val="50000"/>
                  </a:schemeClr>
                </a:solidFill>
              </a:rPr>
              <a:t>спуско</a:t>
            </a:r>
            <a:r>
              <a:rPr lang="ru-RU" sz="3900" dirty="0">
                <a:solidFill>
                  <a:schemeClr val="accent1">
                    <a:lumMod val="50000"/>
                  </a:schemeClr>
                </a:solidFill>
              </a:rPr>
              <a:t>-подъёмных операций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</a:rPr>
              <a:t>Сконструировать </a:t>
            </a:r>
            <a:r>
              <a:rPr lang="ru-RU" sz="3900" dirty="0">
                <a:solidFill>
                  <a:schemeClr val="accent1">
                    <a:lumMod val="50000"/>
                  </a:schemeClr>
                </a:solidFill>
              </a:rPr>
              <a:t>и запрограммировать Автономный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</a:rPr>
              <a:t>комплекс для </a:t>
            </a:r>
            <a:r>
              <a:rPr lang="ru-RU" sz="3900" dirty="0" err="1">
                <a:solidFill>
                  <a:schemeClr val="accent1">
                    <a:lumMod val="50000"/>
                  </a:schemeClr>
                </a:solidFill>
              </a:rPr>
              <a:t>спуско</a:t>
            </a:r>
            <a:r>
              <a:rPr lang="ru-RU" sz="3900" dirty="0">
                <a:solidFill>
                  <a:schemeClr val="accent1">
                    <a:lumMod val="50000"/>
                  </a:schemeClr>
                </a:solidFill>
              </a:rPr>
              <a:t>-подъёмных операций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4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изучили несколько проблем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94208139"/>
              </p:ext>
            </p:extLst>
          </p:nvPr>
        </p:nvGraphicFramePr>
        <p:xfrm>
          <a:off x="943768" y="1231641"/>
          <a:ext cx="10364934" cy="517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21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77044193"/>
              </p:ext>
            </p:extLst>
          </p:nvPr>
        </p:nvGraphicFramePr>
        <p:xfrm>
          <a:off x="1073115" y="2549613"/>
          <a:ext cx="10067636" cy="381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выбрали главную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25" y="1282428"/>
            <a:ext cx="2787519" cy="185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95" y="1570975"/>
            <a:ext cx="2782856" cy="19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19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33017" y="49435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Автономный комплекс для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спуско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-подъёмных операций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" b="2724"/>
          <a:stretch/>
        </p:blipFill>
        <p:spPr>
          <a:xfrm>
            <a:off x="4480650" y="2137413"/>
            <a:ext cx="3683056" cy="4272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402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7684" y="32327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проект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r="12997"/>
          <a:stretch/>
        </p:blipFill>
        <p:spPr>
          <a:xfrm rot="4762059">
            <a:off x="1105651" y="2455307"/>
            <a:ext cx="4492522" cy="3436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8" r="13265"/>
          <a:stretch/>
        </p:blipFill>
        <p:spPr>
          <a:xfrm rot="5956316">
            <a:off x="6518745" y="1755301"/>
            <a:ext cx="4676765" cy="39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66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1326" y="32327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программа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4900" t="16170" r="3299" b="39670"/>
          <a:stretch/>
        </p:blipFill>
        <p:spPr bwMode="auto">
          <a:xfrm>
            <a:off x="1156849" y="2015412"/>
            <a:ext cx="10044553" cy="2920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339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1326" y="32327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программа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5585" t="9692" r="8712" b="9350"/>
          <a:stretch/>
        </p:blipFill>
        <p:spPr bwMode="auto">
          <a:xfrm>
            <a:off x="4005093" y="1272293"/>
            <a:ext cx="4348065" cy="5193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175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582" y="424874"/>
            <a:ext cx="10515600" cy="113607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Выводы</a:t>
            </a:r>
            <a:endParaRPr lang="ru-RU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079361"/>
              </p:ext>
            </p:extLst>
          </p:nvPr>
        </p:nvGraphicFramePr>
        <p:xfrm>
          <a:off x="1087582" y="1936461"/>
          <a:ext cx="10515600" cy="45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92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767</TotalTime>
  <Words>163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Gill Sans MT</vt:lpstr>
      <vt:lpstr>Impact</vt:lpstr>
      <vt:lpstr>Badge</vt:lpstr>
      <vt:lpstr>Автономный комплекс для  спуско-подъёмных операций</vt:lpstr>
      <vt:lpstr>Цель проекта: Создание «Автономного комплекса для спуско-подъёмных операций» на базе конструктора Lego Mindstorms EV3</vt:lpstr>
      <vt:lpstr>Мы изучили несколько проблем</vt:lpstr>
      <vt:lpstr>И выбрали главную</vt:lpstr>
      <vt:lpstr>«Автономный комплекс для спуско-подъёмных операций»</vt:lpstr>
      <vt:lpstr>Наш проект</vt:lpstr>
      <vt:lpstr>Наша программа</vt:lpstr>
      <vt:lpstr>Наша программа</vt:lpstr>
      <vt:lpstr>Выводы</vt:lpstr>
      <vt:lpstr>Автономный комплекс для  спуско-подъёмных операций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adminkcpt</cp:lastModifiedBy>
  <cp:revision>56</cp:revision>
  <dcterms:created xsi:type="dcterms:W3CDTF">2022-10-03T13:49:55Z</dcterms:created>
  <dcterms:modified xsi:type="dcterms:W3CDTF">2024-06-28T04:26:57Z</dcterms:modified>
</cp:coreProperties>
</file>