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300" r:id="rId3"/>
    <p:sldId id="261" r:id="rId4"/>
    <p:sldId id="284" r:id="rId5"/>
    <p:sldId id="283" r:id="rId6"/>
    <p:sldId id="287" r:id="rId7"/>
    <p:sldId id="293" r:id="rId8"/>
    <p:sldId id="294" r:id="rId9"/>
    <p:sldId id="289" r:id="rId10"/>
    <p:sldId id="290" r:id="rId11"/>
    <p:sldId id="292" r:id="rId12"/>
    <p:sldId id="295" r:id="rId13"/>
    <p:sldId id="278" r:id="rId14"/>
    <p:sldId id="288" r:id="rId15"/>
    <p:sldId id="299" r:id="rId16"/>
    <p:sldId id="2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300"/>
            <p14:sldId id="261"/>
            <p14:sldId id="284"/>
            <p14:sldId id="283"/>
            <p14:sldId id="287"/>
            <p14:sldId id="293"/>
            <p14:sldId id="294"/>
            <p14:sldId id="289"/>
            <p14:sldId id="290"/>
            <p14:sldId id="292"/>
            <p14:sldId id="295"/>
            <p14:sldId id="278"/>
            <p14:sldId id="288"/>
            <p14:sldId id="299"/>
          </p14:sldIdLst>
        </p14:section>
        <p14:section name="Раздел 1" id="{6D9936A3-3945-4757-BC8B-B5C252D8E036}">
          <p14:sldIdLst>
            <p14:sldId id="297"/>
          </p14:sldIdLst>
        </p14:section>
        <p14:section name="Приложение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4" autoAdjust="0"/>
    <p:restoredTop sz="83977" autoAdjust="0"/>
  </p:normalViewPr>
  <p:slideViewPr>
    <p:cSldViewPr>
      <p:cViewPr varScale="1">
        <p:scale>
          <a:sx n="70" d="100"/>
          <a:sy n="70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04.07.2024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6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8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ru-RU" smtClean="0"/>
              <a:pPr/>
              <a:t>13</a:t>
            </a:fld>
            <a:endParaRPr lang="ru-RU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ru-RU" dirty="0" smtClean="0"/>
              <a:t>Достаточно ли лаконична презентация? Переместите излишнее содержимое в приложение.</a:t>
            </a:r>
          </a:p>
          <a:p>
            <a:r>
              <a:rPr lang="ru-RU" dirty="0" smtClean="0"/>
              <a:t>Используйте слайды приложения для содержимого, ссылка на которое может потребоваться при показе слайда вопроса, или которое может быть полезно слушателям для более глубокого изучения в будущем.</a:t>
            </a:r>
          </a:p>
          <a:p>
            <a:pPr>
              <a:buFontTx/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78976" y="3429000"/>
            <a:ext cx="4772528" cy="2819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выполнил:                                                                             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 6-Г класса                                                                              МБОУ «Школа-гимназия №10                                                                            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им.Э.К.Покровского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г.Симферополя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Рябчик Кирилл Алексеевич  </a:t>
            </a:r>
          </a:p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работы: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</a:p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ГБОУ ДО РК «Малая академия наук «Искатель»</a:t>
            </a:r>
          </a:p>
          <a:p>
            <a:pPr algn="l"/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Лебёдкин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 Владимирович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ДОПОЛНИТЕЛЬНОГО ОБАЗОВАНИЯ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КРЫМ «МАЛАЯ АКАДЕМИЯ НАУК «ИСКАТЕЛЬ»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772816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Творческая конструкторская работа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«Робот Малевич»</a:t>
            </a:r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(в программе </a:t>
            </a: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LEGO </a:t>
            </a:r>
            <a:r>
              <a:rPr lang="ru-RU" sz="20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Mindstorms</a:t>
            </a: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EV3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»)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6438456"/>
            <a:ext cx="2240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Симферополь - 2024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-148932"/>
            <a:ext cx="4078549" cy="1362075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Счетчик нажатий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725" y="2245286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1825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Далее на экране, для контроля пользователем, появляется количество нажатий, которые вы сделали, а также выбранная Вами фигура. По умолчанию она располагается на координатах (0.0). Далее, с помощью кнопок на блок EV3, можно управлять размерами фигуры и её местоположением на предстоящем листе бумаги. В процессе работы с блоком EV3 размер бумаги А4 масштабируется с экраном дисплея EV3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2" name="Picture 2" descr="C:\Users\Марго\Desktop\Робот Малевич Робофинист\20240517_0055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67" y="1124744"/>
            <a:ext cx="2977699" cy="564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052736"/>
            <a:ext cx="4343400" cy="1362075"/>
          </a:xfrm>
        </p:spPr>
        <p:txBody>
          <a:bodyPr/>
          <a:lstStyle/>
          <a:p>
            <a:r>
              <a:rPr lang="ru-RU" i="1" dirty="0">
                <a:solidFill>
                  <a:srgbClr val="00B050"/>
                </a:solidFill>
              </a:rPr>
              <a:t>Головка маркера</a:t>
            </a:r>
            <a:br>
              <a:rPr lang="ru-RU" i="1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5699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Непосредственно перед рисованием фигуры головка с маркером автоматически устанавливается по заданным координатам в начало рисования фигуры на листе бумаги. Затем головка с маркером опускается и рисует фигуру в соответствии с данными, которые Вы указали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4343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Головка маркера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Марго\Desktop\Робот Малевич Робофинист\20240517_0055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825"/>
            <a:ext cx="3168352" cy="62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067944" y="404664"/>
            <a:ext cx="4343400" cy="1362075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Выдача </a:t>
            </a:r>
            <a:r>
              <a:rPr lang="ru-RU" i="1" dirty="0">
                <a:solidFill>
                  <a:srgbClr val="C00000"/>
                </a:solidFill>
              </a:rPr>
              <a:t>бумаги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28498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конце печати головка с маркером поднимается и осуществляется автоматическая выдача листа бумаги с выполненным на ней рисунком. Это реализовано с помощью датчика цвета: т.е. колеса вращаются до тех пор, пока датчик не увидит любой цвет, кроме белого.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008~1\AppData\Local\Temp\Rar$DRa9256.38874\171120922020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9689" y="764705"/>
            <a:ext cx="6840760" cy="5904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54842"/>
            <a:ext cx="44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00B050"/>
                </a:solidFill>
              </a:rPr>
              <a:t>Демонстрация Робота</a:t>
            </a:r>
          </a:p>
        </p:txBody>
      </p:sp>
    </p:spTree>
    <p:extLst>
      <p:ext uri="{BB962C8B-B14F-4D97-AF65-F5344CB8AC3E}">
        <p14:creationId xmlns:p14="http://schemas.microsoft.com/office/powerpoint/2010/main" val="3553939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052736"/>
            <a:ext cx="4343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 проекта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924944"/>
            <a:ext cx="7488832" cy="304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 algn="just">
              <a:lnSpc>
                <a:spcPts val="288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дальнейшем я хочу внести дополнения к устройству робота.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714375" algn="just">
              <a:lnSpc>
                <a:spcPts val="2880"/>
              </a:lnSpc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первом этапе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установить вместо маркера 3-D ручку, что даст возможность печатать монохромные «плоские» 2-D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модели.</a:t>
            </a:r>
          </a:p>
          <a:p>
            <a:pPr indent="714375" algn="just">
              <a:lnSpc>
                <a:spcPts val="2880"/>
              </a:lnSpc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на втором этапе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установить вертикальную ось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получения полноценной возможности монохромной печати 3-D моделей.</a:t>
            </a:r>
          </a:p>
        </p:txBody>
      </p:sp>
    </p:spTree>
    <p:extLst>
      <p:ext uri="{BB962C8B-B14F-4D97-AF65-F5344CB8AC3E}">
        <p14:creationId xmlns:p14="http://schemas.microsoft.com/office/powerpoint/2010/main" val="2309055620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Таким образом, я успешно продемонстрировал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вам свое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изобретение «Робота Малевича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31813"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 хочу сказать,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1813"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моя цель достигнута!</a:t>
            </a:r>
          </a:p>
          <a:p>
            <a:pPr indent="531813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очень рад, что у меня получилось собрать и запрограммировать робота-художника, процесс был интересный и  увлекательный, кроме того я узнал много нового, и у меня еще всё впереди!</a:t>
            </a:r>
          </a:p>
          <a:p>
            <a:pPr indent="531813"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indent="531813" algn="ctr"/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33252112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340768"/>
            <a:ext cx="6120680" cy="9538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 проекта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636912"/>
            <a:ext cx="7200800" cy="145793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амостоятельно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сконструировать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принтер и составить к ней программу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платформе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EV3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573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ПЛАН РАБОТЫ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55576" y="1340768"/>
            <a:ext cx="8077200" cy="4297363"/>
          </a:xfrm>
        </p:spPr>
        <p:txBody>
          <a:bodyPr>
            <a:normAutofit fontScale="85000" lnSpcReduction="20000"/>
          </a:bodyPr>
          <a:lstStyle/>
          <a:p>
            <a:pPr marL="814388" indent="-282575"/>
            <a:r>
              <a:rPr lang="ru-RU" b="1" i="1" dirty="0" smtClean="0">
                <a:solidFill>
                  <a:srgbClr val="FF0000"/>
                </a:solidFill>
              </a:rPr>
              <a:t>Вступление</a:t>
            </a:r>
          </a:p>
          <a:p>
            <a:pPr marL="814388" indent="-282575"/>
            <a:r>
              <a:rPr lang="ru-RU" b="1" i="1" dirty="0" smtClean="0">
                <a:solidFill>
                  <a:srgbClr val="00B050"/>
                </a:solidFill>
              </a:rPr>
              <a:t>Ознакомление </a:t>
            </a:r>
            <a:r>
              <a:rPr lang="ru-RU" b="1" i="1" dirty="0">
                <a:solidFill>
                  <a:srgbClr val="00B050"/>
                </a:solidFill>
              </a:rPr>
              <a:t>с новым </a:t>
            </a:r>
            <a:r>
              <a:rPr lang="ru-RU" b="1" i="1" dirty="0" smtClean="0">
                <a:solidFill>
                  <a:srgbClr val="00B050"/>
                </a:solidFill>
              </a:rPr>
              <a:t>изобретением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1. Позиционирование и ее программа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2. Выбор фигуры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3. Счетчик нажатий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4. Головка маркера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5. Выдача бумаги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6. Демонстрация Робота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7. Перспективы развития проекта</a:t>
            </a:r>
          </a:p>
          <a:p>
            <a:pPr marL="814388" indent="-365125"/>
            <a:r>
              <a:rPr lang="ru-RU" b="1" i="1" dirty="0">
                <a:solidFill>
                  <a:srgbClr val="7030A0"/>
                </a:solidFill>
              </a:rPr>
              <a:t>З</a:t>
            </a:r>
            <a:r>
              <a:rPr lang="ru-RU" b="1" i="1" dirty="0" smtClean="0">
                <a:solidFill>
                  <a:srgbClr val="7030A0"/>
                </a:solidFill>
              </a:rPr>
              <a:t>аключение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0"/>
            <a:ext cx="3711465" cy="9538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ВСТУПЛЕНИЕ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844824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87978" y="-1707270"/>
            <a:ext cx="2895600" cy="68610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53114" y="836712"/>
            <a:ext cx="5111374" cy="5850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Здравствуйте, дорогие судьи!</a:t>
            </a:r>
          </a:p>
          <a:p>
            <a:pPr algn="just">
              <a:lnSpc>
                <a:spcPts val="26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49263" algn="just">
              <a:lnSpc>
                <a:spcPts val="26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Меня зовут Рябчик Кирилл, я ученик 6-Г класса.</a:t>
            </a:r>
          </a:p>
          <a:p>
            <a:pPr indent="449263" algn="just">
              <a:lnSpc>
                <a:spcPts val="26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Хочу презентовать вам свою творческую конструкторскую работу «Робот Малевич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ts val="26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Мой робот - уникальный в своём роде, таких аналогов в интернет-пространстве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точно не найдете. Ведь мой робот, которого я назвал Малевич, может нарисовать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выбранную вами плоскую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фигуру так, как 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захотите (по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координатам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размерам).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Робот умеет опускать и поднимать маркер.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1949" y="1052736"/>
            <a:ext cx="7272808" cy="4084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358775"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«Робота Малевича» состоит из:</a:t>
            </a:r>
          </a:p>
          <a:p>
            <a:pPr indent="358775" algn="ctr"/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движущейся головки маркера,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колес, подающих лист бумаги формата А-4,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датчика касания (считает количество нажатий),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датчика цвета, определяющего местоположение листа А-4. </a:t>
            </a:r>
          </a:p>
          <a:p>
            <a:pPr indent="358775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основу робота входит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микропроцессор EV3 и  2 сервомотора EV3,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отвечающих за движения робота.</a:t>
            </a:r>
          </a:p>
          <a:p>
            <a:pPr indent="358775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Сборка робота проводилась из конструктора LEGO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Technic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9120" y="-5716016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675004" y="3775287"/>
            <a:ext cx="2895600" cy="33904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01949" y="330236"/>
            <a:ext cx="6983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 Black" pitchFamily="34" charset="0"/>
              </a:rPr>
              <a:t>Ознакомление с новым изобретением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642" y="270892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</a:t>
            </a:r>
            <a:r>
              <a:rPr lang="ru-RU" sz="2400" dirty="0" smtClean="0"/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Вначале осуществляется позиционирование т.е. установка бумаги и головки маркера в изначальное положение, то есть в левый нижний угол листа бумаги. Выполняются эти действия с помощью: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датчика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касания: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головка маркера движется до тех пор, пока датчик не зафиксирует касание, после чего движется в обратную сторону до другого края;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датчика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цвета: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лист бумаги с помощью колес движется до тех пор, пока датчик не зафиксирует белый цвет, поле чего движется в обратную сторону до изначального положения.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66986"/>
            <a:ext cx="40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Позиционирование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7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098" name="Picture 2" descr="C:\Users\Марго\Desktop\Робот Малевич Робофинист\подго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18" y="1484784"/>
            <a:ext cx="9165918" cy="53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70002" y="211774"/>
            <a:ext cx="5472608" cy="13620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Программа позиционирования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3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4343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Датчик цвета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Марго\Desktop\Робот Малевич Робофинист\20240517_0056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9353"/>
            <a:ext cx="3528392" cy="64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636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143"/>
            <a:ext cx="4343400" cy="1362075"/>
          </a:xfrm>
        </p:spPr>
        <p:txBody>
          <a:bodyPr/>
          <a:lstStyle/>
          <a:p>
            <a:r>
              <a:rPr lang="ru-RU" i="1" dirty="0">
                <a:solidFill>
                  <a:srgbClr val="0070C0"/>
                </a:solidFill>
              </a:rPr>
              <a:t>Выбор фигуры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121028"/>
            <a:ext cx="7560840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Затем на экране пользователь видит меню, на котором отображаются варианты фигур, из которых, с помощью датчика касания нужно выбрать нужную для дальнейшей работы с ней. Как это происходит? Выбор нужной фигуры осуществляется с помощью датчика касания, следующим образом: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7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нажимаете на датчик касания, и он считывает сколько раз вы нажали, таким образом, выбирается необходимая фигура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ts val="27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одно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нажатие – прямоугольник;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7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нажатия – круг;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7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нажатия – квадрат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ts val="27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четыре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нажатия – треугольник.</a:t>
            </a:r>
          </a:p>
          <a:p>
            <a:pPr indent="531813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82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870</Words>
  <Application>Microsoft Office PowerPoint</Application>
  <PresentationFormat>Экран (4:3)</PresentationFormat>
  <Paragraphs>105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Обучение</vt:lpstr>
      <vt:lpstr>Презентация PowerPoint</vt:lpstr>
      <vt:lpstr>Презентация PowerPoint</vt:lpstr>
      <vt:lpstr>ПЛАН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Датчик цвета</vt:lpstr>
      <vt:lpstr>Выбор фигуры</vt:lpstr>
      <vt:lpstr>Счетчик нажатий</vt:lpstr>
      <vt:lpstr>Головка маркера </vt:lpstr>
      <vt:lpstr>Головка маркера</vt:lpstr>
      <vt:lpstr>Выдача бумаги</vt:lpstr>
      <vt:lpstr>Презентация PowerPoint</vt:lpstr>
      <vt:lpstr>Перспективы развития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2024-05-17T04:00:38Z</dcterms:created>
  <dcterms:modified xsi:type="dcterms:W3CDTF">2024-07-04T11:11:23Z</dcterms:modified>
</cp:coreProperties>
</file>