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A392F18-0495-42C5-BBA2-BA8EFAAF85D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15A3E10-90EA-4FF0-8D17-F5B9A2BBE99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3AEBFEE-E055-4792-B234-CA2C931F70E3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491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491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491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491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491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491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EF025BC-E30C-47BE-A7B4-D3C74C1324F2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EB6B52C-CA02-4ABC-938F-95DE0614235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7A07CA6-E3F4-4720-AD5E-B8263482AF1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5AF9450-7D09-48B3-BFBB-F63C18064FD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5628E7A-9FEF-4C1C-AB42-E75682A3CA0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236F4D6-E9AE-4EDF-B426-51CAAE7540C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D98510E-2F66-4EF5-BAD2-6FE529D8112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373D29D-DDD8-49CB-A2BF-5D6CA087CB0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B44E0AB-13D8-4852-8F8D-D604307D189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A3A8E379-1DCC-4E6C-B3BA-DC0C4EDEA044}" type="slidenum"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68360" y="18000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Артёмов Захар Крюков Семён 4г 4а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720000" y="1594080"/>
            <a:ext cx="845820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Название Жорик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000" y="1260000"/>
            <a:ext cx="1980000" cy="3060000"/>
          </a:xfrm>
          <a:prstGeom prst="rect">
            <a:avLst/>
          </a:prstGeom>
          <a:ln w="0">
            <a:noFill/>
          </a:ln>
        </p:spPr>
      </p:pic>
      <p:pic>
        <p:nvPicPr>
          <p:cNvPr id="44" name="" descr=""/>
          <p:cNvPicPr/>
          <p:nvPr/>
        </p:nvPicPr>
        <p:blipFill>
          <a:blip r:embed="rId2"/>
          <a:stretch/>
        </p:blipFill>
        <p:spPr>
          <a:xfrm>
            <a:off x="7682400" y="1260000"/>
            <a:ext cx="2217600" cy="396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0">
              <a:spcBef>
                <a:spcPts val="1417"/>
              </a:spcBef>
              <a:buNone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Длина 50 см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spcBef>
                <a:spcPts val="1417"/>
              </a:spcBef>
              <a:buNone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Ширина 14 см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spcBef>
                <a:spcPts val="1417"/>
              </a:spcBef>
              <a:buNone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Высота 25 см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spcBef>
                <a:spcPts val="1417"/>
              </a:spcBef>
              <a:buNone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Масса 1141 грамм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504000" y="132444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0">
              <a:spcBef>
                <a:spcPts val="1417"/>
              </a:spcBef>
              <a:buNone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Он убирает мусор  маленьких габаритов. И перемещает грузы в другое место . Его применение в сельском хозяйстве. Кормление рогатого скота.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0">
              <a:spcBef>
                <a:spcPts val="1417"/>
              </a:spcBef>
              <a:buNone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Колеса,корпус металлический,моторы для колёс (2шт)., сервопривод (3 шт.),управляющия плата(1ШТ.) Гайки и болты.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Фото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2" name="" descr=""/>
          <p:cNvPicPr/>
          <p:nvPr/>
        </p:nvPicPr>
        <p:blipFill>
          <a:blip r:embed="rId1"/>
          <a:stretch/>
        </p:blipFill>
        <p:spPr>
          <a:xfrm>
            <a:off x="8546760" y="180000"/>
            <a:ext cx="1353240" cy="2012400"/>
          </a:xfrm>
          <a:prstGeom prst="rect">
            <a:avLst/>
          </a:prstGeom>
          <a:ln w="0">
            <a:noFill/>
          </a:ln>
        </p:spPr>
      </p:pic>
      <p:pic>
        <p:nvPicPr>
          <p:cNvPr id="53" name="" descr=""/>
          <p:cNvPicPr/>
          <p:nvPr/>
        </p:nvPicPr>
        <p:blipFill>
          <a:blip r:embed="rId2"/>
          <a:stretch/>
        </p:blipFill>
        <p:spPr>
          <a:xfrm>
            <a:off x="1089000" y="595080"/>
            <a:ext cx="2479320" cy="3904920"/>
          </a:xfrm>
          <a:prstGeom prst="rect">
            <a:avLst/>
          </a:prstGeom>
          <a:ln w="0">
            <a:noFill/>
          </a:ln>
        </p:spPr>
      </p:pic>
      <p:pic>
        <p:nvPicPr>
          <p:cNvPr id="54" name="" descr=""/>
          <p:cNvPicPr/>
          <p:nvPr/>
        </p:nvPicPr>
        <p:blipFill>
          <a:blip r:embed="rId3"/>
          <a:stretch/>
        </p:blipFill>
        <p:spPr>
          <a:xfrm>
            <a:off x="3960000" y="1172520"/>
            <a:ext cx="1440000" cy="2967480"/>
          </a:xfrm>
          <a:prstGeom prst="rect">
            <a:avLst/>
          </a:prstGeom>
          <a:ln w="0">
            <a:noFill/>
          </a:ln>
        </p:spPr>
      </p:pic>
      <p:pic>
        <p:nvPicPr>
          <p:cNvPr id="55" name="" descr=""/>
          <p:cNvPicPr/>
          <p:nvPr/>
        </p:nvPicPr>
        <p:blipFill>
          <a:blip r:embed="rId4"/>
          <a:stretch/>
        </p:blipFill>
        <p:spPr>
          <a:xfrm>
            <a:off x="6120000" y="900000"/>
            <a:ext cx="1800000" cy="2899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Application>LibreOffice/7.6.0.3$Windows_X86_64 LibreOffice_project/69edd8b8ebc41d00b4de3915dc82f8f0fc3b6265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2024-06-07T12:04:01Z</dcterms:created>
  <dc:creator/>
  <dc:description/>
  <dc:language>ru-RU</dc:language>
  <cp:lastModifiedBy/>
  <dcterms:modified xsi:type="dcterms:W3CDTF">2024-06-13T15:27:45Z</dcterms:modified>
  <cp:revision>2</cp:revision>
  <dc:subject/>
  <dc:title/>
</cp:coreProperties>
</file>